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134"/>
  </p:notesMasterIdLst>
  <p:sldIdLst>
    <p:sldId id="256" r:id="rId2"/>
    <p:sldId id="551" r:id="rId3"/>
    <p:sldId id="359" r:id="rId4"/>
    <p:sldId id="589" r:id="rId5"/>
    <p:sldId id="590" r:id="rId6"/>
    <p:sldId id="591" r:id="rId7"/>
    <p:sldId id="592" r:id="rId8"/>
    <p:sldId id="593" r:id="rId9"/>
    <p:sldId id="594" r:id="rId10"/>
    <p:sldId id="595" r:id="rId11"/>
    <p:sldId id="596" r:id="rId12"/>
    <p:sldId id="597" r:id="rId13"/>
    <p:sldId id="598" r:id="rId14"/>
    <p:sldId id="599" r:id="rId15"/>
    <p:sldId id="600" r:id="rId16"/>
    <p:sldId id="601" r:id="rId17"/>
    <p:sldId id="602" r:id="rId18"/>
    <p:sldId id="604" r:id="rId19"/>
    <p:sldId id="605" r:id="rId20"/>
    <p:sldId id="606" r:id="rId21"/>
    <p:sldId id="716" r:id="rId22"/>
    <p:sldId id="717" r:id="rId23"/>
    <p:sldId id="608" r:id="rId24"/>
    <p:sldId id="609" r:id="rId25"/>
    <p:sldId id="610" r:id="rId26"/>
    <p:sldId id="611" r:id="rId27"/>
    <p:sldId id="612" r:id="rId28"/>
    <p:sldId id="613" r:id="rId29"/>
    <p:sldId id="718" r:id="rId30"/>
    <p:sldId id="617" r:id="rId31"/>
    <p:sldId id="618" r:id="rId32"/>
    <p:sldId id="619" r:id="rId33"/>
    <p:sldId id="621" r:id="rId34"/>
    <p:sldId id="622" r:id="rId35"/>
    <p:sldId id="623" r:id="rId36"/>
    <p:sldId id="632" r:id="rId37"/>
    <p:sldId id="645" r:id="rId38"/>
    <p:sldId id="696" r:id="rId39"/>
    <p:sldId id="633" r:id="rId40"/>
    <p:sldId id="437" r:id="rId41"/>
    <p:sldId id="438" r:id="rId42"/>
    <p:sldId id="446" r:id="rId43"/>
    <p:sldId id="470" r:id="rId44"/>
    <p:sldId id="439" r:id="rId45"/>
    <p:sldId id="441" r:id="rId46"/>
    <p:sldId id="440" r:id="rId47"/>
    <p:sldId id="473" r:id="rId48"/>
    <p:sldId id="444" r:id="rId49"/>
    <p:sldId id="442" r:id="rId50"/>
    <p:sldId id="443" r:id="rId51"/>
    <p:sldId id="474" r:id="rId52"/>
    <p:sldId id="460" r:id="rId53"/>
    <p:sldId id="475" r:id="rId54"/>
    <p:sldId id="468" r:id="rId55"/>
    <p:sldId id="462" r:id="rId56"/>
    <p:sldId id="524" r:id="rId57"/>
    <p:sldId id="466" r:id="rId58"/>
    <p:sldId id="479" r:id="rId59"/>
    <p:sldId id="478" r:id="rId60"/>
    <p:sldId id="480" r:id="rId61"/>
    <p:sldId id="721" r:id="rId62"/>
    <p:sldId id="719" r:id="rId63"/>
    <p:sldId id="720" r:id="rId64"/>
    <p:sldId id="722" r:id="rId65"/>
    <p:sldId id="724" r:id="rId66"/>
    <p:sldId id="725" r:id="rId67"/>
    <p:sldId id="723" r:id="rId68"/>
    <p:sldId id="469" r:id="rId69"/>
    <p:sldId id="525" r:id="rId70"/>
    <p:sldId id="476" r:id="rId71"/>
    <p:sldId id="477" r:id="rId72"/>
    <p:sldId id="726" r:id="rId73"/>
    <p:sldId id="727" r:id="rId74"/>
    <p:sldId id="728" r:id="rId75"/>
    <p:sldId id="573" r:id="rId76"/>
    <p:sldId id="481" r:id="rId77"/>
    <p:sldId id="512" r:id="rId78"/>
    <p:sldId id="519" r:id="rId79"/>
    <p:sldId id="513" r:id="rId80"/>
    <p:sldId id="514" r:id="rId81"/>
    <p:sldId id="515" r:id="rId82"/>
    <p:sldId id="546" r:id="rId83"/>
    <p:sldId id="516" r:id="rId84"/>
    <p:sldId id="517" r:id="rId85"/>
    <p:sldId id="518" r:id="rId86"/>
    <p:sldId id="520" r:id="rId87"/>
    <p:sldId id="394" r:id="rId88"/>
    <p:sldId id="549" r:id="rId89"/>
    <p:sldId id="692" r:id="rId90"/>
    <p:sldId id="575" r:id="rId91"/>
    <p:sldId id="697" r:id="rId92"/>
    <p:sldId id="698" r:id="rId93"/>
    <p:sldId id="699" r:id="rId94"/>
    <p:sldId id="700" r:id="rId95"/>
    <p:sldId id="702" r:id="rId96"/>
    <p:sldId id="703" r:id="rId97"/>
    <p:sldId id="707" r:id="rId98"/>
    <p:sldId id="708" r:id="rId99"/>
    <p:sldId id="709" r:id="rId100"/>
    <p:sldId id="710" r:id="rId101"/>
    <p:sldId id="711" r:id="rId102"/>
    <p:sldId id="712" r:id="rId103"/>
    <p:sldId id="713" r:id="rId104"/>
    <p:sldId id="714" r:id="rId105"/>
    <p:sldId id="715" r:id="rId106"/>
    <p:sldId id="652" r:id="rId107"/>
    <p:sldId id="653" r:id="rId108"/>
    <p:sldId id="654" r:id="rId109"/>
    <p:sldId id="655" r:id="rId110"/>
    <p:sldId id="656" r:id="rId111"/>
    <p:sldId id="657" r:id="rId112"/>
    <p:sldId id="658" r:id="rId113"/>
    <p:sldId id="659" r:id="rId114"/>
    <p:sldId id="660" r:id="rId115"/>
    <p:sldId id="661" r:id="rId116"/>
    <p:sldId id="662" r:id="rId117"/>
    <p:sldId id="663" r:id="rId118"/>
    <p:sldId id="664" r:id="rId119"/>
    <p:sldId id="665" r:id="rId120"/>
    <p:sldId id="666" r:id="rId121"/>
    <p:sldId id="667" r:id="rId122"/>
    <p:sldId id="668" r:id="rId123"/>
    <p:sldId id="669" r:id="rId124"/>
    <p:sldId id="670" r:id="rId125"/>
    <p:sldId id="671" r:id="rId126"/>
    <p:sldId id="672" r:id="rId127"/>
    <p:sldId id="673" r:id="rId128"/>
    <p:sldId id="674" r:id="rId129"/>
    <p:sldId id="704" r:id="rId130"/>
    <p:sldId id="705" r:id="rId131"/>
    <p:sldId id="706" r:id="rId132"/>
    <p:sldId id="678" r:id="rId1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6600"/>
    <a:srgbClr val="FFFF66"/>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54" autoAdjust="0"/>
    <p:restoredTop sz="85264" autoAdjust="0"/>
  </p:normalViewPr>
  <p:slideViewPr>
    <p:cSldViewPr snapToGrid="0">
      <p:cViewPr varScale="1">
        <p:scale>
          <a:sx n="67" d="100"/>
          <a:sy n="67" d="100"/>
        </p:scale>
        <p:origin x="2251" y="53"/>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0A6EDE92-D28B-4502-8F55-E7735AB0E034}" type="datetimeFigureOut">
              <a:rPr lang="en-US"/>
              <a:pPr>
                <a:defRPr/>
              </a:pPr>
              <a:t>4/22/2024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0AAB61A-54DB-4828-B471-1655F10F059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2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&lt;%@ </a:t>
            </a:r>
            <a:r>
              <a:rPr lang="en-US" altLang="en-US" err="1"/>
              <a:t>taglib</a:t>
            </a:r>
            <a:r>
              <a:rPr lang="en-US" altLang="en-US"/>
              <a:t> prefix = "</a:t>
            </a:r>
            <a:r>
              <a:rPr lang="en-US" altLang="en-US" err="1"/>
              <a:t>fmt</a:t>
            </a:r>
            <a:r>
              <a:rPr lang="en-US" altLang="en-US"/>
              <a:t>" </a:t>
            </a:r>
            <a:r>
              <a:rPr lang="en-US" altLang="en-US" err="1"/>
              <a:t>uri</a:t>
            </a:r>
            <a:r>
              <a:rPr lang="en-US" altLang="en-US"/>
              <a:t> = "http://java.sun.com/</a:t>
            </a:r>
            <a:r>
              <a:rPr lang="en-US" altLang="en-US" err="1"/>
              <a:t>jsp</a:t>
            </a:r>
            <a:r>
              <a:rPr lang="en-US" altLang="en-US"/>
              <a:t>/</a:t>
            </a:r>
            <a:r>
              <a:rPr lang="en-US" altLang="en-US" err="1"/>
              <a:t>jstl</a:t>
            </a:r>
            <a:r>
              <a:rPr lang="en-US" altLang="en-US"/>
              <a:t>/</a:t>
            </a:r>
            <a:r>
              <a:rPr lang="en-US" altLang="en-US" err="1"/>
              <a:t>fmt</a:t>
            </a:r>
            <a:r>
              <a:rPr lang="en-US" altLang="en-US"/>
              <a:t>" %&gt;</a:t>
            </a:r>
          </a:p>
          <a:p>
            <a:r>
              <a:rPr lang="en-US" altLang="en-US"/>
              <a:t> </a:t>
            </a:r>
          </a:p>
          <a:p>
            <a:r>
              <a:rPr lang="en-US" altLang="en-US"/>
              <a:t>&lt;</a:t>
            </a:r>
            <a:r>
              <a:rPr lang="en-US" altLang="en-US" err="1"/>
              <a:t>fmt:formatNumber</a:t>
            </a:r>
            <a:r>
              <a:rPr lang="en-US" altLang="en-US"/>
              <a:t> type="number" </a:t>
            </a:r>
            <a:r>
              <a:rPr lang="en-US" altLang="en-US" err="1"/>
              <a:t>minFractionDigits</a:t>
            </a:r>
            <a:r>
              <a:rPr lang="en-US" altLang="en-US"/>
              <a:t>="2" </a:t>
            </a:r>
          </a:p>
          <a:p>
            <a:r>
              <a:rPr lang="en-US" altLang="en-US"/>
              <a:t>                                        </a:t>
            </a:r>
            <a:r>
              <a:rPr lang="en-US" altLang="en-US" err="1"/>
              <a:t>maxFractionDigits</a:t>
            </a:r>
            <a:r>
              <a:rPr lang="en-US" altLang="en-US"/>
              <a:t>="2"</a:t>
            </a:r>
          </a:p>
          <a:p>
            <a:r>
              <a:rPr lang="en-US" altLang="en-US"/>
              <a:t>                                        value="${division}"/&gt;</a:t>
            </a:r>
          </a:p>
          <a:p>
            <a:endParaRPr lang="en-US" altLang="en-US"/>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805717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634633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47535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087685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t>
            </a:r>
            <a:r>
              <a:rPr lang="en-US" altLang="en-US" sz="1200">
                <a:latin typeface="Times New Roman" panose="02020603050405020304" pitchFamily="18" charset="0"/>
                <a:cs typeface="Times New Roman" panose="02020603050405020304" pitchFamily="18" charset="0"/>
              </a:rPr>
              <a:t>Terminologies : thuật ngữ</a:t>
            </a:r>
          </a:p>
          <a:p>
            <a:pPr marL="0" marR="0" algn="just">
              <a:spcBef>
                <a:spcPts val="0"/>
              </a:spcBef>
              <a:buFont typeface="Arial" panose="020B0604020202020204" pitchFamily="34" charset="0"/>
              <a:buChar char="•"/>
            </a:pPr>
            <a:r>
              <a:rPr lang="en-US" sz="1100" b="0" i="0">
                <a:solidFill>
                  <a:srgbClr val="222222"/>
                </a:solidFill>
                <a:effectLst/>
                <a:latin typeface="Times New Roman" panose="02020603050405020304" pitchFamily="18" charset="0"/>
              </a:rPr>
              <a:t>J</a:t>
            </a:r>
            <a:r>
              <a:rPr lang="vi-VN" sz="1100" b="0" i="0">
                <a:solidFill>
                  <a:srgbClr val="222222"/>
                </a:solidFill>
                <a:effectLst/>
                <a:latin typeface="Times New Roman" panose="02020603050405020304" pitchFamily="18" charset="0"/>
              </a:rPr>
              <a:t>SP cung cấp cho chúng ta cách thức tạo tag sử dụng 03 loại</a:t>
            </a:r>
          </a:p>
          <a:p>
            <a:pPr marL="742950" marR="0" lvl="1" indent="-285750" algn="just">
              <a:spcBef>
                <a:spcPts val="0"/>
              </a:spcBef>
              <a:buFont typeface="Courier New" panose="02070309020205020404" pitchFamily="49" charset="0"/>
              <a:buChar char="o"/>
            </a:pPr>
            <a:r>
              <a:rPr lang="vi-VN" sz="1100" b="1" i="0">
                <a:solidFill>
                  <a:srgbClr val="222222"/>
                </a:solidFill>
                <a:effectLst/>
                <a:latin typeface="Times New Roman" panose="02020603050405020304" pitchFamily="18" charset="0"/>
              </a:rPr>
              <a:t>Classic Custom Tag</a:t>
            </a:r>
            <a:r>
              <a:rPr lang="vi-VN" sz="1100" b="0" i="0">
                <a:solidFill>
                  <a:srgbClr val="222222"/>
                </a:solidFill>
                <a:effectLst/>
                <a:latin typeface="Times New Roman" panose="02020603050405020304" pitchFamily="18" charset="0"/>
              </a:rPr>
              <a:t>: người dùng phải implement tất cả các phương thức callback theo định nghĩa trong interface kể cả khi các phương thức không dùng</a:t>
            </a:r>
          </a:p>
          <a:p>
            <a:pPr marL="742950" marR="0" lvl="1" indent="-285750" algn="just">
              <a:spcBef>
                <a:spcPts val="0"/>
              </a:spcBef>
              <a:buFont typeface="Courier New" panose="02070309020205020404" pitchFamily="49" charset="0"/>
              <a:buChar char="o"/>
            </a:pPr>
            <a:r>
              <a:rPr lang="vi-VN" sz="1100" b="1" i="0">
                <a:solidFill>
                  <a:srgbClr val="00B050"/>
                </a:solidFill>
                <a:effectLst/>
                <a:latin typeface="Times New Roman" panose="02020603050405020304" pitchFamily="18" charset="0"/>
              </a:rPr>
              <a:t>Simple Custom Tag</a:t>
            </a:r>
            <a:r>
              <a:rPr lang="vi-VN" sz="1100" b="0" i="0">
                <a:solidFill>
                  <a:srgbClr val="222222"/>
                </a:solidFill>
                <a:effectLst/>
                <a:latin typeface="Times New Roman" panose="02020603050405020304" pitchFamily="18" charset="0"/>
              </a:rPr>
              <a:t>: người dùng chỉ tập trung vào phần xử lý của tag mà không quan tâm đến các phương thức mặc định của các interface định nghĩa. Về mặt người dùng thì cơ chế này đơn giản cho người dùng nhưng về tính hiệu quả uyển chuyển thì Class Custom Tag tốt hơn nhưng đòi hỏi vận dụng phức tạp và phải nắm bắt đầy đủ các kiến thức về tag lib</a:t>
            </a:r>
          </a:p>
          <a:p>
            <a:pPr marL="742950" marR="0" lvl="1" indent="-285750" algn="just">
              <a:spcBef>
                <a:spcPts val="0"/>
              </a:spcBef>
              <a:buFont typeface="Courier New" panose="02070309020205020404" pitchFamily="49" charset="0"/>
              <a:buChar char="o"/>
            </a:pPr>
            <a:r>
              <a:rPr lang="vi-VN" sz="1100" b="1" i="0">
                <a:solidFill>
                  <a:srgbClr val="222222"/>
                </a:solidFill>
                <a:effectLst/>
                <a:latin typeface="Times New Roman" panose="02020603050405020304" pitchFamily="18" charset="0"/>
              </a:rPr>
              <a:t>Tag File</a:t>
            </a:r>
            <a:r>
              <a:rPr lang="vi-VN" sz="1100" b="0" i="0">
                <a:solidFill>
                  <a:srgbClr val="222222"/>
                </a:solidFill>
                <a:effectLst/>
                <a:latin typeface="Times New Roman" panose="02020603050405020304" pitchFamily="18" charset="0"/>
              </a:rPr>
              <a:t>: 02 cơ chế trên gặp phải nhược điểm là vẫn phải viết java class cùng với việc cài đặt code, do vậy, trở nên không uyển chuyển với người phát triển và đặc biệt khó để kết hợp và sử dụng các tag lib sẵn có để nhằm mục đích tích hợp lại. Cho nên, tag file là cách thức tạo tag lib tương tự như tạo trang JSP, người dùng có thể tích hợp các tag lib sẵn có, sử dụng các thành phần mà JSP qui định để hỗ trợ xử lý và đặc biệt không cần biên dịch trước khi sử dụng bởi vì nó sẽ được biên dịch khi được yêu cầu. Điều này có nghĩa là việc vận dụng tag lib trở nên rất uyển chuyển</a:t>
            </a:r>
          </a:p>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0">
                <a:solidFill>
                  <a:srgbClr val="00FF00"/>
                </a:solidFill>
                <a:latin typeface="Tahoma" panose="020B0604030504040204" pitchFamily="34" charset="0"/>
                <a:cs typeface="Tahoma" panose="020B0604030504040204" pitchFamily="34" charset="0"/>
              </a:rPr>
              <a:t>-</a:t>
            </a:r>
            <a:r>
              <a:rPr lang="en-US" altLang="en-US" sz="1200" b="0">
                <a:latin typeface="Times New Roman" panose="02020603050405020304" pitchFamily="18" charset="0"/>
                <a:cs typeface="Times New Roman" panose="02020603050405020304" pitchFamily="18" charset="0"/>
              </a:rPr>
              <a:t>bother : làm phiền , quấy rầy</a:t>
            </a:r>
            <a:endParaRPr lang="en-US" altLang="en-US" b="0">
              <a:solidFill>
                <a:srgbClr val="00FF00"/>
              </a:solidFill>
              <a:latin typeface="Tahoma" panose="020B0604030504040204" pitchFamily="34" charset="0"/>
              <a:cs typeface="Tahoma" panose="020B060403050404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3018B-3FF5-13BE-F231-7180B650AD4C}"/>
            </a:ext>
          </a:extLst>
        </p:cNvPr>
        <p:cNvGrpSpPr/>
        <p:nvPr/>
      </p:nvGrpSpPr>
      <p:grpSpPr>
        <a:xfrm>
          <a:off x="0" y="0"/>
          <a:ext cx="0" cy="0"/>
          <a:chOff x="0" y="0"/>
          <a:chExt cx="0" cy="0"/>
        </a:xfrm>
      </p:grpSpPr>
      <p:sp>
        <p:nvSpPr>
          <p:cNvPr id="214018" name="Rectangle 2">
            <a:extLst>
              <a:ext uri="{FF2B5EF4-FFF2-40B4-BE49-F238E27FC236}">
                <a16:creationId xmlns:a16="http://schemas.microsoft.com/office/drawing/2014/main" id="{56012708-7B3F-4E1D-D732-8687877F23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Rectangle 3">
            <a:extLst>
              <a:ext uri="{FF2B5EF4-FFF2-40B4-BE49-F238E27FC236}">
                <a16:creationId xmlns:a16="http://schemas.microsoft.com/office/drawing/2014/main" id="{AA7D98EC-163F-102C-2A4A-8F1CF8B087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788537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10000"/>
          </a:bodyPr>
          <a:lstStyle/>
          <a:p>
            <a:pPr algn="l"/>
            <a:r>
              <a:rPr lang="en-US" b="1" i="0">
                <a:solidFill>
                  <a:srgbClr val="000000"/>
                </a:solidFill>
                <a:effectLst/>
                <a:highlight>
                  <a:srgbClr val="FFFFFF"/>
                </a:highlight>
                <a:latin typeface="Helvetica Neue"/>
              </a:rPr>
              <a:t>Setting the Context</a:t>
            </a:r>
            <a:endParaRPr lang="en-US" b="0" i="0">
              <a:solidFill>
                <a:srgbClr val="000000"/>
              </a:solidFill>
              <a:effectLst/>
              <a:highlight>
                <a:srgbClr val="FFFFFF"/>
              </a:highlight>
              <a:latin typeface="Helvetica Neue"/>
            </a:endParaRPr>
          </a:p>
          <a:p>
            <a:pPr algn="l"/>
            <a:r>
              <a:rPr lang="en-US" b="0" i="0">
                <a:solidFill>
                  <a:srgbClr val="000000"/>
                </a:solidFill>
                <a:effectLst/>
                <a:highlight>
                  <a:srgbClr val="FFFFFF"/>
                </a:highlight>
                <a:latin typeface="Helvetica Neue"/>
              </a:rPr>
              <a:t>The first thing that happens is that the contextual information (the PageContext and parent Tag) is passed to the tag handler instance.</a:t>
            </a:r>
          </a:p>
          <a:p>
            <a:pPr algn="l"/>
            <a:r>
              <a:rPr lang="en-US" b="1" i="0">
                <a:solidFill>
                  <a:srgbClr val="000000"/>
                </a:solidFill>
                <a:effectLst/>
                <a:highlight>
                  <a:srgbClr val="FFFFFF"/>
                </a:highlight>
                <a:latin typeface="Helvetica Neue"/>
              </a:rPr>
              <a:t>The Start Tag</a:t>
            </a:r>
            <a:endParaRPr lang="en-US" b="0" i="0">
              <a:solidFill>
                <a:srgbClr val="000000"/>
              </a:solidFill>
              <a:effectLst/>
              <a:highlight>
                <a:srgbClr val="FFFFFF"/>
              </a:highlight>
              <a:latin typeface="Helvetica Neue"/>
            </a:endParaRPr>
          </a:p>
          <a:p>
            <a:pPr algn="l"/>
            <a:r>
              <a:rPr lang="en-US" b="0" i="0">
                <a:solidFill>
                  <a:srgbClr val="000000"/>
                </a:solidFill>
                <a:effectLst/>
                <a:highlight>
                  <a:srgbClr val="FFFFFF"/>
                </a:highlight>
                <a:latin typeface="Helvetica Neue"/>
              </a:rPr>
              <a:t>After the context has been set, the doStartTag() method is called and one of two things can happen. First, the doStartTag() method can return SKIP_BODY, meaning that the body content is ignored and processing proceeds to the doEndTag() method as before. Alternatively, a value of EVAL_BODY_INCLUDE can be returned from the doStartTag() method, signaling to the JSP container that the body content should be evaluated and included in the page. Again, this is the same as with the Tag interface, although it's after the body content has been evaluated that things start to change.</a:t>
            </a:r>
          </a:p>
          <a:p>
            <a:pPr algn="l"/>
            <a:r>
              <a:rPr lang="en-US" b="1" i="0">
                <a:solidFill>
                  <a:srgbClr val="000000"/>
                </a:solidFill>
                <a:effectLst/>
                <a:highlight>
                  <a:srgbClr val="FFFFFF"/>
                </a:highlight>
                <a:latin typeface="Helvetica Neue"/>
              </a:rPr>
              <a:t>After the Body</a:t>
            </a:r>
            <a:endParaRPr lang="en-US" b="0" i="0">
              <a:solidFill>
                <a:srgbClr val="000000"/>
              </a:solidFill>
              <a:effectLst/>
              <a:highlight>
                <a:srgbClr val="FFFFFF"/>
              </a:highlight>
              <a:latin typeface="Helvetica Neue"/>
            </a:endParaRPr>
          </a:p>
          <a:p>
            <a:pPr algn="l"/>
            <a:r>
              <a:rPr lang="en-US" b="0" i="0">
                <a:solidFill>
                  <a:srgbClr val="000000"/>
                </a:solidFill>
                <a:effectLst/>
                <a:highlight>
                  <a:srgbClr val="FFFFFF"/>
                </a:highlight>
                <a:latin typeface="Helvetica Neue"/>
              </a:rPr>
              <a:t>After the body content has been evaluated, the new doAfterBody() method is called, the primary purpose of which is to determine whether the body content should be reevaluated. If this is the case, the method should return the EVAL_BODY_AGAIN constant defined within the IterationTag interface. On the other hand, and when no more evaluations of the body content should happen, the SKIP_BODY value should be returned.</a:t>
            </a:r>
          </a:p>
          <a:p>
            <a:pPr algn="l"/>
            <a:r>
              <a:rPr lang="en-US" b="1" i="0">
                <a:solidFill>
                  <a:srgbClr val="000000"/>
                </a:solidFill>
                <a:effectLst/>
                <a:highlight>
                  <a:srgbClr val="FFFFFF"/>
                </a:highlight>
                <a:latin typeface="Helvetica Neue"/>
              </a:rPr>
              <a:t>The End Tag</a:t>
            </a:r>
            <a:endParaRPr lang="en-US" b="0" i="0">
              <a:solidFill>
                <a:srgbClr val="000000"/>
              </a:solidFill>
              <a:effectLst/>
              <a:highlight>
                <a:srgbClr val="FFFFFF"/>
              </a:highlight>
              <a:latin typeface="Helvetica Neue"/>
            </a:endParaRPr>
          </a:p>
          <a:p>
            <a:pPr algn="l"/>
            <a:r>
              <a:rPr lang="en-US" b="0" i="0">
                <a:solidFill>
                  <a:srgbClr val="000000"/>
                </a:solidFill>
                <a:effectLst/>
                <a:highlight>
                  <a:srgbClr val="FFFFFF"/>
                </a:highlight>
                <a:latin typeface="Helvetica Neue"/>
              </a:rPr>
              <a:t>Finally, regardless of whether or not the body was evaluated and reevaluated multiple times, the doEndTag() method is called in the same way as the other tags that you've seen in this chapter. Again, possible return values are EVAL_PAGE and SKIP_PAGE.</a:t>
            </a:r>
          </a:p>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6AEC7-5F9F-77FB-B1DD-FFEB5C1700F0}"/>
            </a:ext>
          </a:extLst>
        </p:cNvPr>
        <p:cNvGrpSpPr/>
        <p:nvPr/>
      </p:nvGrpSpPr>
      <p:grpSpPr>
        <a:xfrm>
          <a:off x="0" y="0"/>
          <a:ext cx="0" cy="0"/>
          <a:chOff x="0" y="0"/>
          <a:chExt cx="0" cy="0"/>
        </a:xfrm>
      </p:grpSpPr>
      <p:sp>
        <p:nvSpPr>
          <p:cNvPr id="220162" name="Rectangle 2">
            <a:extLst>
              <a:ext uri="{FF2B5EF4-FFF2-40B4-BE49-F238E27FC236}">
                <a16:creationId xmlns:a16="http://schemas.microsoft.com/office/drawing/2014/main" id="{7D02A3EE-ECD4-3E3B-B93B-5AA9FDC7C5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Rectangle 3">
            <a:extLst>
              <a:ext uri="{FF2B5EF4-FFF2-40B4-BE49-F238E27FC236}">
                <a16:creationId xmlns:a16="http://schemas.microsoft.com/office/drawing/2014/main" id="{AC9B3CD9-CBE3-8F89-9533-425A265DBD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5225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DC312-6A13-2BA1-8918-754EEEDEA877}"/>
            </a:ext>
          </a:extLst>
        </p:cNvPr>
        <p:cNvGrpSpPr/>
        <p:nvPr/>
      </p:nvGrpSpPr>
      <p:grpSpPr>
        <a:xfrm>
          <a:off x="0" y="0"/>
          <a:ext cx="0" cy="0"/>
          <a:chOff x="0" y="0"/>
          <a:chExt cx="0" cy="0"/>
        </a:xfrm>
      </p:grpSpPr>
      <p:sp>
        <p:nvSpPr>
          <p:cNvPr id="221186" name="Rectangle 2">
            <a:extLst>
              <a:ext uri="{FF2B5EF4-FFF2-40B4-BE49-F238E27FC236}">
                <a16:creationId xmlns:a16="http://schemas.microsoft.com/office/drawing/2014/main" id="{EC0E6FDE-3E95-7A10-F7CC-25AC6D55D9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Rectangle 3">
            <a:extLst>
              <a:ext uri="{FF2B5EF4-FFF2-40B4-BE49-F238E27FC236}">
                <a16:creationId xmlns:a16="http://schemas.microsoft.com/office/drawing/2014/main" id="{0F7A68B6-8A7F-DC05-EEF0-D63C2BC635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436839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C5AEF-5CE9-4948-F4BB-224B799640C4}"/>
            </a:ext>
          </a:extLst>
        </p:cNvPr>
        <p:cNvGrpSpPr/>
        <p:nvPr/>
      </p:nvGrpSpPr>
      <p:grpSpPr>
        <a:xfrm>
          <a:off x="0" y="0"/>
          <a:ext cx="0" cy="0"/>
          <a:chOff x="0" y="0"/>
          <a:chExt cx="0" cy="0"/>
        </a:xfrm>
      </p:grpSpPr>
      <p:sp>
        <p:nvSpPr>
          <p:cNvPr id="222210" name="Rectangle 2">
            <a:extLst>
              <a:ext uri="{FF2B5EF4-FFF2-40B4-BE49-F238E27FC236}">
                <a16:creationId xmlns:a16="http://schemas.microsoft.com/office/drawing/2014/main" id="{5F9BDBDF-4646-862D-8FFB-388FD9ADBA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Rectangle 3">
            <a:extLst>
              <a:ext uri="{FF2B5EF4-FFF2-40B4-BE49-F238E27FC236}">
                <a16:creationId xmlns:a16="http://schemas.microsoft.com/office/drawing/2014/main" id="{DE20F824-1C21-4499-DA7C-19B90E2D13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0000" lnSpcReduction="20000"/>
          </a:bodyPr>
          <a:lstStyle/>
          <a:p>
            <a:pPr algn="l"/>
            <a:r>
              <a:rPr lang="en-US" b="1" i="0">
                <a:solidFill>
                  <a:srgbClr val="000000"/>
                </a:solidFill>
                <a:effectLst/>
                <a:highlight>
                  <a:srgbClr val="FFFFFF"/>
                </a:highlight>
                <a:latin typeface="Helvetica Neue"/>
              </a:rPr>
              <a:t>The Start Tag</a:t>
            </a:r>
            <a:endParaRPr lang="en-US" b="0" i="0">
              <a:solidFill>
                <a:srgbClr val="000000"/>
              </a:solidFill>
              <a:effectLst/>
              <a:highlight>
                <a:srgbClr val="FFFFFF"/>
              </a:highlight>
              <a:latin typeface="Helvetica Neue"/>
            </a:endParaRPr>
          </a:p>
          <a:p>
            <a:pPr algn="l"/>
            <a:r>
              <a:rPr lang="en-US" b="0" i="0">
                <a:solidFill>
                  <a:srgbClr val="000000"/>
                </a:solidFill>
                <a:effectLst/>
                <a:highlight>
                  <a:srgbClr val="FFFFFF"/>
                </a:highlight>
                <a:latin typeface="Helvetica Neue"/>
              </a:rPr>
              <a:t>After the context has been set, the doStartTag() method is called, and with the BodyTag interface there are three different return values. The doStartTag() method can return SKIP_BODY, meaning that the body content is ignored and processing proceeds to the doEndTag() method, or it can return EVAL_BODY_INCLUDE, signaling that the body content should be evaluated and included in the page. The difference is that the doStartTag() method can now return the EVAL_BODY_BUFFERED constant defined in the BodyTag interface. Returning this value indicates to the JSP container that you want to use the features provided by the BodyTag interface-specifically, that the tag handler will manipulate the body content.</a:t>
            </a:r>
          </a:p>
          <a:p>
            <a:pPr algn="l"/>
            <a:r>
              <a:rPr lang="en-US" b="1" i="0">
                <a:solidFill>
                  <a:srgbClr val="000000"/>
                </a:solidFill>
                <a:effectLst/>
                <a:highlight>
                  <a:srgbClr val="FFFFFF"/>
                </a:highlight>
                <a:latin typeface="Helvetica Neue"/>
              </a:rPr>
              <a:t>Setting the Body Content</a:t>
            </a:r>
            <a:endParaRPr lang="en-US" b="0" i="0">
              <a:solidFill>
                <a:srgbClr val="000000"/>
              </a:solidFill>
              <a:effectLst/>
              <a:highlight>
                <a:srgbClr val="FFFFFF"/>
              </a:highlight>
              <a:latin typeface="Helvetica Neue"/>
            </a:endParaRPr>
          </a:p>
          <a:p>
            <a:pPr algn="l"/>
            <a:r>
              <a:rPr lang="en-US" b="0" i="0">
                <a:solidFill>
                  <a:srgbClr val="000000"/>
                </a:solidFill>
                <a:effectLst/>
                <a:highlight>
                  <a:srgbClr val="FFFFFF"/>
                </a:highlight>
                <a:latin typeface="Helvetica Neue"/>
              </a:rPr>
              <a:t>Assuming that you return EVAL_BODY_BUFFERED from the doStartTag() method to indicate that you want to manipulate the body content, the setBodyContent() method is called on the tag handler so that the tag can hold on to the BodyContent reference and use it later. Simple tags have a similar method called setJspBody() that passes a JspFragment instance representing the actual body of the tag. With the BodyTag interface, this process is slightly different. Instead of being passed a JspFragment representing the body content that can subsequently be invoked, the tag handler is passed an object of type BodyContent.</a:t>
            </a:r>
          </a:p>
          <a:p>
            <a:pPr algn="l"/>
            <a:r>
              <a:rPr lang="en-US" b="0" i="0">
                <a:solidFill>
                  <a:srgbClr val="000000"/>
                </a:solidFill>
                <a:effectLst/>
                <a:highlight>
                  <a:srgbClr val="FFFFFF"/>
                </a:highlight>
                <a:latin typeface="Helvetica Neue"/>
              </a:rPr>
              <a:t>Generating content was simply a matter of finding the JspWriter instance associated with the page and outputting the content. The BodyContent class is a subclass of JspWriter and can be thought of as a temporary scratch-pad area to which content can be written. Behind the scenes, when the JSP container calls the setBodyContent() method, the regular output stream (the JspWriter) is swapped out for a BodyContent object-the same one that gets passed to the tag. This means that any content output from this point onward (until the end tag is reached) is actually written into this temporary scratch pad and not to the page.</a:t>
            </a:r>
          </a:p>
          <a:p>
            <a:pPr algn="l"/>
            <a:r>
              <a:rPr lang="en-US" b="0" i="0">
                <a:solidFill>
                  <a:srgbClr val="000000"/>
                </a:solidFill>
                <a:effectLst/>
                <a:highlight>
                  <a:srgbClr val="FFFFFF"/>
                </a:highlight>
                <a:latin typeface="Helvetica Neue"/>
              </a:rPr>
              <a:t>The JSP container then calls the doInitBody() method, which can be used to set up any state before the body content is eventually evaluated. The effect of replacing the original JspWriter is that when evaluated, any content between the start and end tags is also written into the BodyContent object, providing you with a way to access the generated content and manipulate it later.</a:t>
            </a:r>
          </a:p>
          <a:p>
            <a:pPr algn="l"/>
            <a:r>
              <a:rPr lang="en-US" b="1" i="0">
                <a:solidFill>
                  <a:srgbClr val="000000"/>
                </a:solidFill>
                <a:effectLst/>
                <a:highlight>
                  <a:srgbClr val="FFFFFF"/>
                </a:highlight>
                <a:latin typeface="Helvetica Neue"/>
              </a:rPr>
              <a:t>After the Body</a:t>
            </a:r>
            <a:endParaRPr lang="en-US" b="0" i="0">
              <a:solidFill>
                <a:srgbClr val="000000"/>
              </a:solidFill>
              <a:effectLst/>
              <a:highlight>
                <a:srgbClr val="FFFFFF"/>
              </a:highlight>
              <a:latin typeface="Helvetica Neue"/>
            </a:endParaRPr>
          </a:p>
          <a:p>
            <a:pPr algn="l"/>
            <a:r>
              <a:rPr lang="en-US" b="0" i="0">
                <a:solidFill>
                  <a:srgbClr val="000000"/>
                </a:solidFill>
                <a:effectLst/>
                <a:highlight>
                  <a:srgbClr val="FFFFFF"/>
                </a:highlight>
                <a:latin typeface="Helvetica Neue"/>
              </a:rPr>
              <a:t>As with the IterationTag interface, the doAfterBody() method is called after the body content has been evaluated. There are no changes here; the method should return EVAL_BODY_AGAIN or SKIP_BODY to signal whether more evaluations of the body content are required.</a:t>
            </a:r>
          </a:p>
          <a:p>
            <a:pPr algn="l"/>
            <a:r>
              <a:rPr lang="en-US" b="1" i="0">
                <a:solidFill>
                  <a:srgbClr val="000000"/>
                </a:solidFill>
                <a:effectLst/>
                <a:highlight>
                  <a:srgbClr val="FFFFFF"/>
                </a:highlight>
                <a:latin typeface="Helvetica Neue"/>
              </a:rPr>
              <a:t>The End Tag</a:t>
            </a:r>
            <a:endParaRPr lang="en-US" b="0" i="0">
              <a:solidFill>
                <a:srgbClr val="000000"/>
              </a:solidFill>
              <a:effectLst/>
              <a:highlight>
                <a:srgbClr val="FFFFFF"/>
              </a:highlight>
              <a:latin typeface="Helvetica Neue"/>
            </a:endParaRPr>
          </a:p>
          <a:p>
            <a:pPr algn="l"/>
            <a:r>
              <a:rPr lang="en-US" b="0" i="0">
                <a:solidFill>
                  <a:srgbClr val="000000"/>
                </a:solidFill>
                <a:effectLst/>
                <a:highlight>
                  <a:srgbClr val="FFFFFF"/>
                </a:highlight>
                <a:latin typeface="Helvetica Neue"/>
              </a:rPr>
              <a:t>Finally, regardless of whether or not the body was evaluated and reevaluated multiple times, the doEndTag() method is called. Again, possible return values are EVAL_PAGE and SKIP_PAGE. At this point in the life cycle, all of the body content has been evaluated and output into the BodyContent object (the temporary scratch pad). With this in mind, you can now take this content and manipulate/transform it. When you're done, you can then write the final result to the original JspWriter instance.</a:t>
            </a:r>
          </a:p>
          <a:p>
            <a:endParaRPr lang="en-US" altLang="en-US"/>
          </a:p>
        </p:txBody>
      </p:sp>
    </p:spTree>
    <p:extLst>
      <p:ext uri="{BB962C8B-B14F-4D97-AF65-F5344CB8AC3E}">
        <p14:creationId xmlns:p14="http://schemas.microsoft.com/office/powerpoint/2010/main" val="25853023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D6D6C-D67E-DDFA-A40D-9832AEABB089}"/>
            </a:ext>
          </a:extLst>
        </p:cNvPr>
        <p:cNvGrpSpPr/>
        <p:nvPr/>
      </p:nvGrpSpPr>
      <p:grpSpPr>
        <a:xfrm>
          <a:off x="0" y="0"/>
          <a:ext cx="0" cy="0"/>
          <a:chOff x="0" y="0"/>
          <a:chExt cx="0" cy="0"/>
        </a:xfrm>
      </p:grpSpPr>
      <p:sp>
        <p:nvSpPr>
          <p:cNvPr id="223234" name="Rectangle 2">
            <a:extLst>
              <a:ext uri="{FF2B5EF4-FFF2-40B4-BE49-F238E27FC236}">
                <a16:creationId xmlns:a16="http://schemas.microsoft.com/office/drawing/2014/main" id="{7C8B2609-398F-CCDB-9A9C-EA99447E20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Rectangle 3">
            <a:extLst>
              <a:ext uri="{FF2B5EF4-FFF2-40B4-BE49-F238E27FC236}">
                <a16:creationId xmlns:a16="http://schemas.microsoft.com/office/drawing/2014/main" id="{47620E45-6068-7CFD-E9CF-0B9F61C097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3105739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24032-FECF-3610-AA9C-7D9FA88782CC}"/>
            </a:ext>
          </a:extLst>
        </p:cNvPr>
        <p:cNvGrpSpPr/>
        <p:nvPr/>
      </p:nvGrpSpPr>
      <p:grpSpPr>
        <a:xfrm>
          <a:off x="0" y="0"/>
          <a:ext cx="0" cy="0"/>
          <a:chOff x="0" y="0"/>
          <a:chExt cx="0" cy="0"/>
        </a:xfrm>
      </p:grpSpPr>
      <p:sp>
        <p:nvSpPr>
          <p:cNvPr id="215042" name="Rectangle 2">
            <a:extLst>
              <a:ext uri="{FF2B5EF4-FFF2-40B4-BE49-F238E27FC236}">
                <a16:creationId xmlns:a16="http://schemas.microsoft.com/office/drawing/2014/main" id="{CBE5630C-1FA3-45CC-BDA0-77FDCCCBF4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3" name="Rectangle 3">
            <a:extLst>
              <a:ext uri="{FF2B5EF4-FFF2-40B4-BE49-F238E27FC236}">
                <a16:creationId xmlns:a16="http://schemas.microsoft.com/office/drawing/2014/main" id="{022C0912-CE79-2FDB-95BB-77AB4D5BCA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0801850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2D8747BF-E32F-4C5D-BB9D-96B7E3B67EAC}" type="slidenum">
              <a:rPr lang="en-US" smtClean="0"/>
              <a:pPr>
                <a:defRPr/>
              </a:pPr>
              <a:t>90</a:t>
            </a:fld>
            <a:endParaRPr lang="en-US" dirty="0"/>
          </a:p>
        </p:txBody>
      </p:sp>
    </p:spTree>
    <p:extLst>
      <p:ext uri="{BB962C8B-B14F-4D97-AF65-F5344CB8AC3E}">
        <p14:creationId xmlns:p14="http://schemas.microsoft.com/office/powerpoint/2010/main" val="26283971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a:extLst>
              <a:ext uri="{FF2B5EF4-FFF2-40B4-BE49-F238E27FC236}">
                <a16:creationId xmlns:a16="http://schemas.microsoft.com/office/drawing/2014/main" id="{1569D444-5466-7A75-6A5D-0B967BFB54A9}"/>
              </a:ext>
            </a:extLst>
          </p:cNvPr>
          <p:cNvSpPr>
            <a:spLocks noGrp="1"/>
          </p:cNvSpPr>
          <p:nvPr>
            <p:ph type="dt" sz="half" idx="2"/>
          </p:nvPr>
        </p:nvSpPr>
        <p:spPr>
          <a:xfrm>
            <a:off x="16166" y="6480699"/>
            <a:ext cx="1387761" cy="365125"/>
          </a:xfrm>
          <a:prstGeom prst="rect">
            <a:avLst/>
          </a:prstGeom>
        </p:spPr>
        <p:txBody>
          <a:bodyPr/>
          <a:lstStyle>
            <a:lvl1pPr algn="l">
              <a:defRPr>
                <a:solidFill>
                  <a:schemeClr val="tx1"/>
                </a:solidFill>
              </a:defRPr>
            </a:lvl1pPr>
          </a:lstStyle>
          <a:p>
            <a:fld id="{0FDD01E3-37DB-453E-824E-CA0BF858F594}" type="datetime1">
              <a:rPr lang="en-US" smtClean="0"/>
              <a:t>4/22/2024</a:t>
            </a:fld>
            <a:endParaRPr lang="en-US"/>
          </a:p>
        </p:txBody>
      </p:sp>
      <p:sp>
        <p:nvSpPr>
          <p:cNvPr id="8" name="Slide Number Placeholder 5">
            <a:extLst>
              <a:ext uri="{FF2B5EF4-FFF2-40B4-BE49-F238E27FC236}">
                <a16:creationId xmlns:a16="http://schemas.microsoft.com/office/drawing/2014/main" id="{95CF3886-FB48-C9ED-5424-E8F3EF39E667}"/>
              </a:ext>
            </a:extLst>
          </p:cNvPr>
          <p:cNvSpPr>
            <a:spLocks noGrp="1"/>
          </p:cNvSpPr>
          <p:nvPr>
            <p:ph type="sldNum" sz="quarter" idx="4"/>
          </p:nvPr>
        </p:nvSpPr>
        <p:spPr>
          <a:xfrm>
            <a:off x="6400800" y="6482052"/>
            <a:ext cx="2743200" cy="365125"/>
          </a:xfrm>
          <a:prstGeom prst="rect">
            <a:avLst/>
          </a:prstGeom>
        </p:spPr>
        <p:txBody>
          <a:bodyPr/>
          <a:lstStyle>
            <a:lvl1pPr algn="r">
              <a:defRPr>
                <a:solidFill>
                  <a:schemeClr val="tx1"/>
                </a:solidFill>
              </a:defRPr>
            </a:lvl1pPr>
          </a:lstStyle>
          <a:p>
            <a:fld id="{CC0149FD-98BB-4821-915B-09C9BFE4B727}" type="slidenum">
              <a:rPr lang="en-US" smtClean="0"/>
              <a:pPr/>
              <a:t>‹#›</a:t>
            </a:fld>
            <a:endParaRPr lang="en-US"/>
          </a:p>
        </p:txBody>
      </p:sp>
    </p:spTree>
    <p:extLst>
      <p:ext uri="{BB962C8B-B14F-4D97-AF65-F5344CB8AC3E}">
        <p14:creationId xmlns:p14="http://schemas.microsoft.com/office/powerpoint/2010/main" val="2254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itchFamily="2" charset="2"/>
              <a:buChar char="l"/>
              <a:defRPr>
                <a:latin typeface="Arial" pitchFamily="34" charset="0"/>
                <a:cs typeface="Arial" pitchFamily="34" charset="0"/>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17C44B9-D4DD-361E-F51E-4BD3700DCE3A}"/>
              </a:ext>
            </a:extLst>
          </p:cNvPr>
          <p:cNvSpPr>
            <a:spLocks noGrp="1"/>
          </p:cNvSpPr>
          <p:nvPr>
            <p:ph type="dt" sz="half" idx="2"/>
          </p:nvPr>
        </p:nvSpPr>
        <p:spPr>
          <a:xfrm>
            <a:off x="16166" y="6480699"/>
            <a:ext cx="1387761" cy="365125"/>
          </a:xfrm>
          <a:prstGeom prst="rect">
            <a:avLst/>
          </a:prstGeom>
        </p:spPr>
        <p:txBody>
          <a:bodyPr/>
          <a:lstStyle>
            <a:lvl1pPr algn="l">
              <a:defRPr>
                <a:solidFill>
                  <a:schemeClr val="tx1"/>
                </a:solidFill>
              </a:defRPr>
            </a:lvl1pPr>
          </a:lstStyle>
          <a:p>
            <a:fld id="{9EAB4874-429F-46DF-856D-E2769F758672}" type="datetime1">
              <a:rPr lang="en-US" smtClean="0"/>
              <a:t>4/22/2024</a:t>
            </a:fld>
            <a:endParaRPr lang="en-US"/>
          </a:p>
        </p:txBody>
      </p:sp>
      <p:sp>
        <p:nvSpPr>
          <p:cNvPr id="8" name="Slide Number Placeholder 5">
            <a:extLst>
              <a:ext uri="{FF2B5EF4-FFF2-40B4-BE49-F238E27FC236}">
                <a16:creationId xmlns:a16="http://schemas.microsoft.com/office/drawing/2014/main" id="{FF602AE2-0CC0-E6BD-33B8-29AB33BE1E6F}"/>
              </a:ext>
            </a:extLst>
          </p:cNvPr>
          <p:cNvSpPr>
            <a:spLocks noGrp="1"/>
          </p:cNvSpPr>
          <p:nvPr>
            <p:ph type="sldNum" sz="quarter" idx="4"/>
          </p:nvPr>
        </p:nvSpPr>
        <p:spPr>
          <a:xfrm>
            <a:off x="6400800" y="6482052"/>
            <a:ext cx="2743200" cy="365125"/>
          </a:xfrm>
          <a:prstGeom prst="rect">
            <a:avLst/>
          </a:prstGeom>
        </p:spPr>
        <p:txBody>
          <a:bodyPr/>
          <a:lstStyle>
            <a:lvl1pPr algn="r">
              <a:defRPr>
                <a:solidFill>
                  <a:schemeClr val="tx1"/>
                </a:solidFill>
              </a:defRPr>
            </a:lvl1pPr>
          </a:lstStyle>
          <a:p>
            <a:fld id="{CC0149FD-98BB-4821-915B-09C9BFE4B727}" type="slidenum">
              <a:rPr lang="en-US" smtClean="0"/>
              <a:pPr/>
              <a:t>‹#›</a:t>
            </a:fld>
            <a:endParaRPr lang="en-US"/>
          </a:p>
        </p:txBody>
      </p:sp>
    </p:spTree>
    <p:extLst>
      <p:ext uri="{BB962C8B-B14F-4D97-AF65-F5344CB8AC3E}">
        <p14:creationId xmlns:p14="http://schemas.microsoft.com/office/powerpoint/2010/main" val="4105793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A519098D-F101-D1EF-D92A-A443D060DD1C}"/>
              </a:ext>
            </a:extLst>
          </p:cNvPr>
          <p:cNvSpPr>
            <a:spLocks noGrp="1"/>
          </p:cNvSpPr>
          <p:nvPr>
            <p:ph type="dt" sz="half" idx="2"/>
          </p:nvPr>
        </p:nvSpPr>
        <p:spPr>
          <a:xfrm>
            <a:off x="16166" y="6480699"/>
            <a:ext cx="1387761" cy="365125"/>
          </a:xfrm>
          <a:prstGeom prst="rect">
            <a:avLst/>
          </a:prstGeom>
        </p:spPr>
        <p:txBody>
          <a:bodyPr/>
          <a:lstStyle>
            <a:lvl1pPr algn="l">
              <a:defRPr>
                <a:solidFill>
                  <a:schemeClr val="tx1"/>
                </a:solidFill>
              </a:defRPr>
            </a:lvl1pPr>
          </a:lstStyle>
          <a:p>
            <a:fld id="{DD818E4B-615A-4585-8F8B-5969FC062CB0}" type="datetime1">
              <a:rPr lang="en-US" smtClean="0"/>
              <a:t>4/22/2024</a:t>
            </a:fld>
            <a:endParaRPr lang="en-US"/>
          </a:p>
        </p:txBody>
      </p:sp>
      <p:sp>
        <p:nvSpPr>
          <p:cNvPr id="8" name="Slide Number Placeholder 5">
            <a:extLst>
              <a:ext uri="{FF2B5EF4-FFF2-40B4-BE49-F238E27FC236}">
                <a16:creationId xmlns:a16="http://schemas.microsoft.com/office/drawing/2014/main" id="{FC694D3A-73F0-6085-07E8-2DE73C843296}"/>
              </a:ext>
            </a:extLst>
          </p:cNvPr>
          <p:cNvSpPr>
            <a:spLocks noGrp="1"/>
          </p:cNvSpPr>
          <p:nvPr>
            <p:ph type="sldNum" sz="quarter" idx="4"/>
          </p:nvPr>
        </p:nvSpPr>
        <p:spPr>
          <a:xfrm>
            <a:off x="6400800" y="6482052"/>
            <a:ext cx="2743200" cy="365125"/>
          </a:xfrm>
          <a:prstGeom prst="rect">
            <a:avLst/>
          </a:prstGeom>
        </p:spPr>
        <p:txBody>
          <a:bodyPr/>
          <a:lstStyle>
            <a:lvl1pPr algn="r">
              <a:defRPr>
                <a:solidFill>
                  <a:schemeClr val="tx1"/>
                </a:solidFill>
              </a:defRPr>
            </a:lvl1pPr>
          </a:lstStyle>
          <a:p>
            <a:fld id="{CC0149FD-98BB-4821-915B-09C9BFE4B727}" type="slidenum">
              <a:rPr lang="en-US" smtClean="0"/>
              <a:pPr/>
              <a:t>‹#›</a:t>
            </a:fld>
            <a:endParaRPr lang="en-US"/>
          </a:p>
        </p:txBody>
      </p:sp>
    </p:spTree>
    <p:extLst>
      <p:ext uri="{BB962C8B-B14F-4D97-AF65-F5344CB8AC3E}">
        <p14:creationId xmlns:p14="http://schemas.microsoft.com/office/powerpoint/2010/main" val="3290552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6493003E-A0B8-0497-7055-A28591429625}"/>
              </a:ext>
            </a:extLst>
          </p:cNvPr>
          <p:cNvSpPr>
            <a:spLocks noGrp="1"/>
          </p:cNvSpPr>
          <p:nvPr>
            <p:ph type="dt" sz="half" idx="10"/>
          </p:nvPr>
        </p:nvSpPr>
        <p:spPr>
          <a:xfrm>
            <a:off x="16166" y="6480699"/>
            <a:ext cx="1387761" cy="365125"/>
          </a:xfrm>
          <a:prstGeom prst="rect">
            <a:avLst/>
          </a:prstGeom>
        </p:spPr>
        <p:txBody>
          <a:bodyPr/>
          <a:lstStyle>
            <a:lvl1pPr algn="l">
              <a:defRPr>
                <a:solidFill>
                  <a:schemeClr val="tx1"/>
                </a:solidFill>
              </a:defRPr>
            </a:lvl1pPr>
          </a:lstStyle>
          <a:p>
            <a:fld id="{22B1CDF7-94AF-405A-8DB8-3260585C2EC8}" type="datetime1">
              <a:rPr lang="en-US" smtClean="0"/>
              <a:t>4/22/2024</a:t>
            </a:fld>
            <a:endParaRPr lang="en-US"/>
          </a:p>
        </p:txBody>
      </p:sp>
      <p:sp>
        <p:nvSpPr>
          <p:cNvPr id="9" name="Slide Number Placeholder 5">
            <a:extLst>
              <a:ext uri="{FF2B5EF4-FFF2-40B4-BE49-F238E27FC236}">
                <a16:creationId xmlns:a16="http://schemas.microsoft.com/office/drawing/2014/main" id="{0FFCB5F4-EBA8-9BFE-7000-EF78E29428BE}"/>
              </a:ext>
            </a:extLst>
          </p:cNvPr>
          <p:cNvSpPr>
            <a:spLocks noGrp="1"/>
          </p:cNvSpPr>
          <p:nvPr>
            <p:ph type="sldNum" sz="quarter" idx="4"/>
          </p:nvPr>
        </p:nvSpPr>
        <p:spPr>
          <a:xfrm>
            <a:off x="6400800" y="6482052"/>
            <a:ext cx="2743200" cy="365125"/>
          </a:xfrm>
          <a:prstGeom prst="rect">
            <a:avLst/>
          </a:prstGeom>
        </p:spPr>
        <p:txBody>
          <a:bodyPr/>
          <a:lstStyle>
            <a:lvl1pPr algn="r">
              <a:defRPr>
                <a:solidFill>
                  <a:schemeClr val="tx1"/>
                </a:solidFill>
              </a:defRPr>
            </a:lvl1pPr>
          </a:lstStyle>
          <a:p>
            <a:fld id="{CC0149FD-98BB-4821-915B-09C9BFE4B727}" type="slidenum">
              <a:rPr lang="en-US" smtClean="0"/>
              <a:pPr/>
              <a:t>‹#›</a:t>
            </a:fld>
            <a:endParaRPr lang="en-US"/>
          </a:p>
        </p:txBody>
      </p:sp>
    </p:spTree>
    <p:extLst>
      <p:ext uri="{BB962C8B-B14F-4D97-AF65-F5344CB8AC3E}">
        <p14:creationId xmlns:p14="http://schemas.microsoft.com/office/powerpoint/2010/main" val="48550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E4B9DBB4-B162-6ABD-E248-58E9A527DDC3}"/>
              </a:ext>
            </a:extLst>
          </p:cNvPr>
          <p:cNvSpPr>
            <a:spLocks noGrp="1"/>
          </p:cNvSpPr>
          <p:nvPr>
            <p:ph type="dt" sz="half" idx="2"/>
          </p:nvPr>
        </p:nvSpPr>
        <p:spPr>
          <a:xfrm>
            <a:off x="16166" y="6480699"/>
            <a:ext cx="1387761" cy="365125"/>
          </a:xfrm>
          <a:prstGeom prst="rect">
            <a:avLst/>
          </a:prstGeom>
        </p:spPr>
        <p:txBody>
          <a:bodyPr/>
          <a:lstStyle>
            <a:lvl1pPr algn="l">
              <a:defRPr>
                <a:solidFill>
                  <a:schemeClr val="tx1"/>
                </a:solidFill>
              </a:defRPr>
            </a:lvl1pPr>
          </a:lstStyle>
          <a:p>
            <a:fld id="{F33D034E-F04C-4A0B-9020-5AC93D40DE38}" type="datetime1">
              <a:rPr lang="en-US" smtClean="0"/>
              <a:t>4/22/2024</a:t>
            </a:fld>
            <a:endParaRPr lang="en-US"/>
          </a:p>
        </p:txBody>
      </p:sp>
      <p:sp>
        <p:nvSpPr>
          <p:cNvPr id="7" name="Slide Number Placeholder 5">
            <a:extLst>
              <a:ext uri="{FF2B5EF4-FFF2-40B4-BE49-F238E27FC236}">
                <a16:creationId xmlns:a16="http://schemas.microsoft.com/office/drawing/2014/main" id="{450F97F8-A4F5-A92D-6A3F-9F251A6C44AA}"/>
              </a:ext>
            </a:extLst>
          </p:cNvPr>
          <p:cNvSpPr>
            <a:spLocks noGrp="1"/>
          </p:cNvSpPr>
          <p:nvPr>
            <p:ph type="sldNum" sz="quarter" idx="4"/>
          </p:nvPr>
        </p:nvSpPr>
        <p:spPr>
          <a:xfrm>
            <a:off x="6400800" y="6482052"/>
            <a:ext cx="2743200" cy="365125"/>
          </a:xfrm>
          <a:prstGeom prst="rect">
            <a:avLst/>
          </a:prstGeom>
        </p:spPr>
        <p:txBody>
          <a:bodyPr/>
          <a:lstStyle>
            <a:lvl1pPr algn="r">
              <a:defRPr>
                <a:solidFill>
                  <a:schemeClr val="tx1"/>
                </a:solidFill>
              </a:defRPr>
            </a:lvl1pPr>
          </a:lstStyle>
          <a:p>
            <a:fld id="{CC0149FD-98BB-4821-915B-09C9BFE4B727}" type="slidenum">
              <a:rPr lang="en-US" smtClean="0"/>
              <a:pPr/>
              <a:t>‹#›</a:t>
            </a:fld>
            <a:endParaRPr lang="en-US"/>
          </a:p>
        </p:txBody>
      </p:sp>
    </p:spTree>
    <p:extLst>
      <p:ext uri="{BB962C8B-B14F-4D97-AF65-F5344CB8AC3E}">
        <p14:creationId xmlns:p14="http://schemas.microsoft.com/office/powerpoint/2010/main" val="92163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8AE11F1-769E-1034-605E-C971FE9D5C44}"/>
              </a:ext>
            </a:extLst>
          </p:cNvPr>
          <p:cNvSpPr>
            <a:spLocks noGrp="1"/>
          </p:cNvSpPr>
          <p:nvPr>
            <p:ph type="dt" sz="half" idx="2"/>
          </p:nvPr>
        </p:nvSpPr>
        <p:spPr>
          <a:xfrm>
            <a:off x="16166" y="6480699"/>
            <a:ext cx="1387761" cy="365125"/>
          </a:xfrm>
          <a:prstGeom prst="rect">
            <a:avLst/>
          </a:prstGeom>
        </p:spPr>
        <p:txBody>
          <a:bodyPr/>
          <a:lstStyle>
            <a:lvl1pPr algn="l">
              <a:defRPr>
                <a:solidFill>
                  <a:schemeClr val="tx1"/>
                </a:solidFill>
              </a:defRPr>
            </a:lvl1pPr>
          </a:lstStyle>
          <a:p>
            <a:fld id="{F2FB5397-6F82-4F1B-9106-A95C700A5446}" type="datetime1">
              <a:rPr lang="en-US" smtClean="0"/>
              <a:t>4/22/2024</a:t>
            </a:fld>
            <a:endParaRPr lang="en-US"/>
          </a:p>
        </p:txBody>
      </p:sp>
      <p:sp>
        <p:nvSpPr>
          <p:cNvPr id="6" name="Slide Number Placeholder 5">
            <a:extLst>
              <a:ext uri="{FF2B5EF4-FFF2-40B4-BE49-F238E27FC236}">
                <a16:creationId xmlns:a16="http://schemas.microsoft.com/office/drawing/2014/main" id="{4677476B-61BC-E704-E165-91C6E26A80BB}"/>
              </a:ext>
            </a:extLst>
          </p:cNvPr>
          <p:cNvSpPr>
            <a:spLocks noGrp="1"/>
          </p:cNvSpPr>
          <p:nvPr>
            <p:ph type="sldNum" sz="quarter" idx="4"/>
          </p:nvPr>
        </p:nvSpPr>
        <p:spPr>
          <a:xfrm>
            <a:off x="6400800" y="6482052"/>
            <a:ext cx="2743200" cy="365125"/>
          </a:xfrm>
          <a:prstGeom prst="rect">
            <a:avLst/>
          </a:prstGeom>
        </p:spPr>
        <p:txBody>
          <a:bodyPr/>
          <a:lstStyle>
            <a:lvl1pPr algn="r">
              <a:defRPr>
                <a:solidFill>
                  <a:schemeClr val="tx1"/>
                </a:solidFill>
              </a:defRPr>
            </a:lvl1pPr>
          </a:lstStyle>
          <a:p>
            <a:fld id="{CC0149FD-98BB-4821-915B-09C9BFE4B727}" type="slidenum">
              <a:rPr lang="en-US" smtClean="0"/>
              <a:pPr/>
              <a:t>‹#›</a:t>
            </a:fld>
            <a:endParaRPr lang="en-US"/>
          </a:p>
        </p:txBody>
      </p:sp>
    </p:spTree>
    <p:extLst>
      <p:ext uri="{BB962C8B-B14F-4D97-AF65-F5344CB8AC3E}">
        <p14:creationId xmlns:p14="http://schemas.microsoft.com/office/powerpoint/2010/main" val="3945054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extBox 1">
            <a:extLst>
              <a:ext uri="{FF2B5EF4-FFF2-40B4-BE49-F238E27FC236}">
                <a16:creationId xmlns:a16="http://schemas.microsoft.com/office/drawing/2014/main" id="{3BF3B3BE-D0C3-AB91-6637-0DB93A32800D}"/>
              </a:ext>
            </a:extLst>
          </p:cNvPr>
          <p:cNvSpPr txBox="1"/>
          <p:nvPr userDrawn="1"/>
        </p:nvSpPr>
        <p:spPr>
          <a:xfrm>
            <a:off x="1" y="600803"/>
            <a:ext cx="207390" cy="973473"/>
          </a:xfrm>
          <a:prstGeom prst="rect">
            <a:avLst/>
          </a:prstGeom>
          <a:solidFill>
            <a:schemeClr val="accent6">
              <a:lumMod val="75000"/>
            </a:schemeClr>
          </a:solidFill>
        </p:spPr>
        <p:txBody>
          <a:bodyPr wrap="square" rtlCol="0">
            <a:spAutoFit/>
          </a:bodyPr>
          <a:lstStyle/>
          <a:p>
            <a:endParaRPr lang="en-US"/>
          </a:p>
        </p:txBody>
      </p:sp>
      <p:pic>
        <p:nvPicPr>
          <p:cNvPr id="3" name="Picture 2">
            <a:extLst>
              <a:ext uri="{FF2B5EF4-FFF2-40B4-BE49-F238E27FC236}">
                <a16:creationId xmlns:a16="http://schemas.microsoft.com/office/drawing/2014/main" id="{5CFC8193-5A43-8C4B-5899-16DABB46223D}"/>
              </a:ext>
            </a:extLst>
          </p:cNvPr>
          <p:cNvPicPr>
            <a:picLocks noChangeAspect="1"/>
          </p:cNvPicPr>
          <p:nvPr userDrawn="1"/>
        </p:nvPicPr>
        <p:blipFill>
          <a:blip r:embed="rId8"/>
          <a:stretch>
            <a:fillRect/>
          </a:stretch>
        </p:blipFill>
        <p:spPr>
          <a:xfrm>
            <a:off x="8275775" y="22396"/>
            <a:ext cx="824704" cy="661217"/>
          </a:xfrm>
          <a:prstGeom prst="rect">
            <a:avLst/>
          </a:prstGeom>
        </p:spPr>
      </p:pic>
      <p:pic>
        <p:nvPicPr>
          <p:cNvPr id="7" name="Picture 6">
            <a:extLst>
              <a:ext uri="{FF2B5EF4-FFF2-40B4-BE49-F238E27FC236}">
                <a16:creationId xmlns:a16="http://schemas.microsoft.com/office/drawing/2014/main" id="{B5DABA38-8A9A-3002-F34E-F16C8B0EA76A}"/>
              </a:ext>
            </a:extLst>
          </p:cNvPr>
          <p:cNvPicPr>
            <a:picLocks noChangeAspect="1"/>
          </p:cNvPicPr>
          <p:nvPr userDrawn="1"/>
        </p:nvPicPr>
        <p:blipFill>
          <a:blip r:embed="rId9"/>
          <a:stretch>
            <a:fillRect/>
          </a:stretch>
        </p:blipFill>
        <p:spPr>
          <a:xfrm>
            <a:off x="98937" y="70884"/>
            <a:ext cx="1738911" cy="446352"/>
          </a:xfrm>
          <a:prstGeom prst="rect">
            <a:avLst/>
          </a:prstGeom>
        </p:spPr>
      </p:pic>
      <p:sp>
        <p:nvSpPr>
          <p:cNvPr id="8" name="TextBox 7">
            <a:extLst>
              <a:ext uri="{FF2B5EF4-FFF2-40B4-BE49-F238E27FC236}">
                <a16:creationId xmlns:a16="http://schemas.microsoft.com/office/drawing/2014/main" id="{2BD52467-564B-0890-6451-EFFE90F2220E}"/>
              </a:ext>
            </a:extLst>
          </p:cNvPr>
          <p:cNvSpPr txBox="1"/>
          <p:nvPr userDrawn="1"/>
        </p:nvSpPr>
        <p:spPr>
          <a:xfrm>
            <a:off x="0" y="6479766"/>
            <a:ext cx="9144000" cy="369332"/>
          </a:xfrm>
          <a:prstGeom prst="rect">
            <a:avLst/>
          </a:prstGeom>
          <a:solidFill>
            <a:schemeClr val="accent6">
              <a:lumMod val="75000"/>
            </a:schemeClr>
          </a:solidFill>
        </p:spPr>
        <p:txBody>
          <a:bodyPr wrap="square" rtlCol="0">
            <a:spAutoFit/>
          </a:bodyPr>
          <a:lstStyle/>
          <a:p>
            <a:endParaRPr lang="en-US"/>
          </a:p>
        </p:txBody>
      </p:sp>
      <p:sp>
        <p:nvSpPr>
          <p:cNvPr id="9" name="Date Placeholder 3">
            <a:extLst>
              <a:ext uri="{FF2B5EF4-FFF2-40B4-BE49-F238E27FC236}">
                <a16:creationId xmlns:a16="http://schemas.microsoft.com/office/drawing/2014/main" id="{FE9129BB-A703-E7EE-69B6-109027620709}"/>
              </a:ext>
            </a:extLst>
          </p:cNvPr>
          <p:cNvSpPr>
            <a:spLocks noGrp="1"/>
          </p:cNvSpPr>
          <p:nvPr>
            <p:ph type="dt" sz="half" idx="2"/>
          </p:nvPr>
        </p:nvSpPr>
        <p:spPr>
          <a:xfrm>
            <a:off x="16166" y="6480699"/>
            <a:ext cx="1387761" cy="365125"/>
          </a:xfrm>
          <a:prstGeom prst="rect">
            <a:avLst/>
          </a:prstGeom>
        </p:spPr>
        <p:txBody>
          <a:bodyPr/>
          <a:lstStyle>
            <a:lvl1pPr algn="l">
              <a:defRPr>
                <a:solidFill>
                  <a:schemeClr val="tx1"/>
                </a:solidFill>
              </a:defRPr>
            </a:lvl1pPr>
          </a:lstStyle>
          <a:p>
            <a:fld id="{E199F579-9720-489C-B1FC-CE8829C281C1}" type="datetime1">
              <a:rPr lang="en-US" smtClean="0"/>
              <a:t>4/22/2024</a:t>
            </a:fld>
            <a:endParaRPr lang="en-US"/>
          </a:p>
        </p:txBody>
      </p:sp>
      <p:sp>
        <p:nvSpPr>
          <p:cNvPr id="10" name="Slide Number Placeholder 5">
            <a:extLst>
              <a:ext uri="{FF2B5EF4-FFF2-40B4-BE49-F238E27FC236}">
                <a16:creationId xmlns:a16="http://schemas.microsoft.com/office/drawing/2014/main" id="{066E6FB1-0B85-F398-4373-5187E57376F2}"/>
              </a:ext>
            </a:extLst>
          </p:cNvPr>
          <p:cNvSpPr>
            <a:spLocks noGrp="1"/>
          </p:cNvSpPr>
          <p:nvPr>
            <p:ph type="sldNum" sz="quarter" idx="4"/>
          </p:nvPr>
        </p:nvSpPr>
        <p:spPr>
          <a:xfrm>
            <a:off x="6400800" y="6482052"/>
            <a:ext cx="2743200" cy="365125"/>
          </a:xfrm>
          <a:prstGeom prst="rect">
            <a:avLst/>
          </a:prstGeom>
        </p:spPr>
        <p:txBody>
          <a:bodyPr/>
          <a:lstStyle>
            <a:lvl1pPr algn="r">
              <a:defRPr>
                <a:solidFill>
                  <a:schemeClr val="tx1"/>
                </a:solidFill>
              </a:defRPr>
            </a:lvl1pPr>
          </a:lstStyle>
          <a:p>
            <a:fld id="{CC0149FD-98BB-4821-915B-09C9BFE4B72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7" r:id="rId5"/>
    <p:sldLayoutId id="2147483838" r:id="rId6"/>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125.png"/><Relationship Id="rId4" Type="http://schemas.openxmlformats.org/officeDocument/2006/relationships/image" Target="../media/image124.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7.xml"/><Relationship Id="rId1" Type="http://schemas.openxmlformats.org/officeDocument/2006/relationships/slideLayout" Target="../slideLayouts/slideLayout6.xml"/><Relationship Id="rId5" Type="http://schemas.openxmlformats.org/officeDocument/2006/relationships/image" Target="../media/image129.png"/><Relationship Id="rId4" Type="http://schemas.openxmlformats.org/officeDocument/2006/relationships/image" Target="../media/image128.png"/></Relationships>
</file>

<file path=ppt/slides/_rels/slide1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133.png"/><Relationship Id="rId4" Type="http://schemas.openxmlformats.org/officeDocument/2006/relationships/image" Target="../media/image132.png"/></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137.png"/></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1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1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2.xml"/><Relationship Id="rId1" Type="http://schemas.openxmlformats.org/officeDocument/2006/relationships/slideLayout" Target="../slideLayouts/slideLayout6.xml"/><Relationship Id="rId5" Type="http://schemas.openxmlformats.org/officeDocument/2006/relationships/image" Target="../media/image154.png"/><Relationship Id="rId4" Type="http://schemas.openxmlformats.org/officeDocument/2006/relationships/image" Target="../media/image153.png"/></Relationships>
</file>

<file path=ppt/slides/_rels/slide12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57.png"/></Relationships>
</file>

<file path=ppt/slides/_rels/slide1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63.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4.png"/></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0" y="1676400"/>
            <a:ext cx="9144000" cy="2438400"/>
          </a:xfrm>
        </p:spPr>
        <p:txBody>
          <a:bodyPr/>
          <a:lstStyle/>
          <a:p>
            <a:pPr eaLnBrk="1" hangingPunct="1"/>
            <a:r>
              <a:rPr lang="en-US" altLang="en-US" sz="4000">
                <a:latin typeface="Times New Roman" panose="02020603050405020304" pitchFamily="18" charset="0"/>
                <a:cs typeface="Times New Roman" panose="02020603050405020304" pitchFamily="18" charset="0"/>
              </a:rPr>
              <a:t>JSP Tag Libraries </a:t>
            </a:r>
            <a:br>
              <a:rPr lang="en-US" altLang="en-US" sz="4000">
                <a:latin typeface="Times New Roman" panose="02020603050405020304" pitchFamily="18" charset="0"/>
                <a:cs typeface="Times New Roman" panose="02020603050405020304" pitchFamily="18" charset="0"/>
              </a:rPr>
            </a:br>
            <a:br>
              <a:rPr lang="en-US" altLang="en-US" sz="4000">
                <a:latin typeface="Times New Roman" panose="02020603050405020304" pitchFamily="18" charset="0"/>
                <a:cs typeface="Times New Roman" panose="02020603050405020304" pitchFamily="18" charset="0"/>
              </a:rPr>
            </a:br>
            <a:r>
              <a:rPr lang="en-US" altLang="en-US" sz="4000" b="1">
                <a:solidFill>
                  <a:srgbClr val="FF3300"/>
                </a:solidFill>
                <a:latin typeface="Times New Roman" panose="02020603050405020304" pitchFamily="18" charset="0"/>
                <a:cs typeface="Times New Roman" panose="02020603050405020304" pitchFamily="18" charset="0"/>
              </a:rPr>
              <a:t>Tag Libraries</a:t>
            </a:r>
            <a:br>
              <a:rPr lang="en-US" altLang="en-US" sz="4000" b="1">
                <a:solidFill>
                  <a:srgbClr val="FF3300"/>
                </a:solidFill>
                <a:latin typeface="Times New Roman" panose="02020603050405020304" pitchFamily="18" charset="0"/>
                <a:cs typeface="Times New Roman" panose="02020603050405020304" pitchFamily="18" charset="0"/>
              </a:rPr>
            </a:br>
            <a:r>
              <a:rPr lang="en-US" altLang="en-US" sz="4000" b="1">
                <a:solidFill>
                  <a:srgbClr val="FF3300"/>
                </a:solidFill>
                <a:latin typeface="Times New Roman" panose="02020603050405020304" pitchFamily="18" charset="0"/>
                <a:cs typeface="Times New Roman" panose="02020603050405020304" pitchFamily="18" charset="0"/>
              </a:rPr>
              <a:t>JSTL</a:t>
            </a:r>
            <a:br>
              <a:rPr lang="en-US" altLang="en-US" sz="4000" b="1">
                <a:solidFill>
                  <a:srgbClr val="FF3300"/>
                </a:solidFill>
                <a:latin typeface="Times New Roman" panose="02020603050405020304" pitchFamily="18" charset="0"/>
                <a:cs typeface="Times New Roman" panose="02020603050405020304" pitchFamily="18" charset="0"/>
              </a:rPr>
            </a:br>
            <a:r>
              <a:rPr lang="en-US" altLang="en-US" sz="4000" b="1">
                <a:solidFill>
                  <a:srgbClr val="FF3300"/>
                </a:solidFill>
                <a:latin typeface="Times New Roman" panose="02020603050405020304" pitchFamily="18" charset="0"/>
                <a:cs typeface="Times New Roman" panose="02020603050405020304" pitchFamily="18" charset="0"/>
              </a:rPr>
              <a:t>The “Classic” Custom Tag Event Model</a:t>
            </a:r>
            <a:r>
              <a:rPr lang="en-US" altLang="en-US" sz="4000">
                <a:latin typeface="Times New Roman" panose="02020603050405020304" pitchFamily="18" charset="0"/>
                <a:cs typeface="Times New Roman" panose="02020603050405020304" pitchFamily="18" charset="0"/>
              </a:rPr>
              <a:t> </a:t>
            </a:r>
            <a:r>
              <a:rPr lang="en-US" altLang="en-US" sz="4000" b="1">
                <a:solidFill>
                  <a:srgbClr val="FF3300"/>
                </a:solidFill>
                <a:latin typeface="Times New Roman" panose="02020603050405020304" pitchFamily="18" charset="0"/>
                <a:cs typeface="Times New Roman" panose="02020603050405020304" pitchFamily="18" charset="0"/>
              </a:rPr>
              <a:t>Custom Tag</a:t>
            </a:r>
            <a:br>
              <a:rPr lang="en-US" altLang="en-US" sz="4000" b="1">
                <a:solidFill>
                  <a:srgbClr val="FF3300"/>
                </a:solidFill>
                <a:latin typeface="Times New Roman" panose="02020603050405020304" pitchFamily="18" charset="0"/>
                <a:cs typeface="Times New Roman" panose="02020603050405020304" pitchFamily="18" charset="0"/>
              </a:rPr>
            </a:br>
            <a:br>
              <a:rPr lang="en-US" altLang="en-US" sz="4000" b="1">
                <a:solidFill>
                  <a:srgbClr val="FF3300"/>
                </a:solidFill>
                <a:latin typeface="Times New Roman" panose="02020603050405020304" pitchFamily="18" charset="0"/>
                <a:cs typeface="Times New Roman" panose="02020603050405020304" pitchFamily="18" charset="0"/>
              </a:rPr>
            </a:br>
            <a:r>
              <a:rPr lang="en-US" altLang="en-US" sz="4000" b="1" i="1">
                <a:solidFill>
                  <a:srgbClr val="0070C0"/>
                </a:solidFill>
                <a:latin typeface="Times New Roman" panose="02020603050405020304" pitchFamily="18" charset="0"/>
                <a:cs typeface="Times New Roman" panose="02020603050405020304" pitchFamily="18" charset="0"/>
              </a:rPr>
              <a:t>#JSTL #</a:t>
            </a:r>
            <a:r>
              <a:rPr lang="en-US" altLang="en-US" sz="4000" b="1" i="1" err="1">
                <a:solidFill>
                  <a:srgbClr val="0070C0"/>
                </a:solidFill>
                <a:latin typeface="Times New Roman" panose="02020603050405020304" pitchFamily="18" charset="0"/>
                <a:cs typeface="Times New Roman" panose="02020603050405020304" pitchFamily="18" charset="0"/>
              </a:rPr>
              <a:t>CustomTag</a:t>
            </a:r>
            <a:r>
              <a:rPr lang="en-US" altLang="en-US" sz="4000" b="1" i="1">
                <a:solidFill>
                  <a:srgbClr val="0070C0"/>
                </a:solidFill>
                <a:latin typeface="Times New Roman" panose="02020603050405020304" pitchFamily="18" charset="0"/>
                <a:cs typeface="Times New Roman" panose="02020603050405020304" pitchFamily="18" charset="0"/>
              </a:rPr>
              <a:t> #Dynamic</a:t>
            </a:r>
          </a:p>
        </p:txBody>
      </p:sp>
      <p:sp>
        <p:nvSpPr>
          <p:cNvPr id="2" name="Date Placeholder 1">
            <a:extLst>
              <a:ext uri="{FF2B5EF4-FFF2-40B4-BE49-F238E27FC236}">
                <a16:creationId xmlns:a16="http://schemas.microsoft.com/office/drawing/2014/main" id="{442B52D7-61A1-D33B-7886-F8812FF2FA58}"/>
              </a:ext>
            </a:extLst>
          </p:cNvPr>
          <p:cNvSpPr>
            <a:spLocks noGrp="1"/>
          </p:cNvSpPr>
          <p:nvPr>
            <p:ph type="dt" sz="half" idx="2"/>
          </p:nvPr>
        </p:nvSpPr>
        <p:spPr/>
        <p:txBody>
          <a:bodyPr/>
          <a:lstStyle/>
          <a:p>
            <a:fld id="{8C43B125-CEF3-447E-9182-03C84258D2A2}" type="datetime1">
              <a:rPr lang="en-US" smtClean="0"/>
              <a:t>4/22/2024</a:t>
            </a:fld>
            <a:endParaRPr lang="en-US"/>
          </a:p>
        </p:txBody>
      </p:sp>
      <p:sp>
        <p:nvSpPr>
          <p:cNvPr id="4" name="Slide Number Placeholder 3">
            <a:extLst>
              <a:ext uri="{FF2B5EF4-FFF2-40B4-BE49-F238E27FC236}">
                <a16:creationId xmlns:a16="http://schemas.microsoft.com/office/drawing/2014/main" id="{4611675A-49DD-8787-4E42-B1B2A96B5E51}"/>
              </a:ext>
            </a:extLst>
          </p:cNvPr>
          <p:cNvSpPr>
            <a:spLocks noGrp="1"/>
          </p:cNvSpPr>
          <p:nvPr>
            <p:ph type="sldNum" sz="quarter" idx="4"/>
          </p:nvPr>
        </p:nvSpPr>
        <p:spPr/>
        <p:txBody>
          <a:bodyPr/>
          <a:lstStyle/>
          <a:p>
            <a:fld id="{CC0149FD-98BB-4821-915B-09C9BFE4B727}"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p:cNvSpPr>
          <p:nvPr>
            <p:ph type="title" idx="4294967295"/>
          </p:nvPr>
        </p:nvSpPr>
        <p:spPr>
          <a:xfrm>
            <a:off x="914400" y="0"/>
            <a:ext cx="8229600" cy="1093788"/>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Example </a:t>
            </a:r>
          </a:p>
        </p:txBody>
      </p:sp>
      <p:grpSp>
        <p:nvGrpSpPr>
          <p:cNvPr id="7" name="Group 6">
            <a:extLst>
              <a:ext uri="{FF2B5EF4-FFF2-40B4-BE49-F238E27FC236}">
                <a16:creationId xmlns:a16="http://schemas.microsoft.com/office/drawing/2014/main" id="{6FA68853-C497-81AC-61F6-CE5673379F1B}"/>
              </a:ext>
            </a:extLst>
          </p:cNvPr>
          <p:cNvGrpSpPr/>
          <p:nvPr/>
        </p:nvGrpSpPr>
        <p:grpSpPr>
          <a:xfrm>
            <a:off x="2299310" y="3763705"/>
            <a:ext cx="4674820" cy="2677699"/>
            <a:chOff x="2244726" y="3644364"/>
            <a:chExt cx="5048250" cy="2901950"/>
          </a:xfrm>
        </p:grpSpPr>
        <p:pic>
          <p:nvPicPr>
            <p:cNvPr id="2253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726" y="3644364"/>
              <a:ext cx="504825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6"/>
            <p:cNvSpPr>
              <a:spLocks noChangeArrowheads="1"/>
            </p:cNvSpPr>
            <p:nvPr/>
          </p:nvSpPr>
          <p:spPr bwMode="auto">
            <a:xfrm>
              <a:off x="4805364" y="6065301"/>
              <a:ext cx="550862" cy="314325"/>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6" name="Group 5">
            <a:extLst>
              <a:ext uri="{FF2B5EF4-FFF2-40B4-BE49-F238E27FC236}">
                <a16:creationId xmlns:a16="http://schemas.microsoft.com/office/drawing/2014/main" id="{0D7BB33F-0443-38BB-D9BE-D246BFF560AB}"/>
              </a:ext>
            </a:extLst>
          </p:cNvPr>
          <p:cNvGrpSpPr/>
          <p:nvPr/>
        </p:nvGrpSpPr>
        <p:grpSpPr>
          <a:xfrm>
            <a:off x="525097" y="1093788"/>
            <a:ext cx="8135327" cy="2479919"/>
            <a:chOff x="234950" y="1098550"/>
            <a:chExt cx="8909050" cy="2841625"/>
          </a:xfrm>
        </p:grpSpPr>
        <p:pic>
          <p:nvPicPr>
            <p:cNvPr id="174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 y="1179513"/>
              <a:ext cx="8909050"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Rectangle 6"/>
            <p:cNvSpPr>
              <a:spLocks noChangeArrowheads="1"/>
            </p:cNvSpPr>
            <p:nvPr/>
          </p:nvSpPr>
          <p:spPr bwMode="auto">
            <a:xfrm>
              <a:off x="712788" y="1098550"/>
              <a:ext cx="7202487" cy="300038"/>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 name="Rectangle 6"/>
            <p:cNvSpPr>
              <a:spLocks noChangeArrowheads="1"/>
            </p:cNvSpPr>
            <p:nvPr/>
          </p:nvSpPr>
          <p:spPr bwMode="auto">
            <a:xfrm>
              <a:off x="4060825" y="3336925"/>
              <a:ext cx="2973388" cy="300038"/>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4" name="Date Placeholder 3">
            <a:extLst>
              <a:ext uri="{FF2B5EF4-FFF2-40B4-BE49-F238E27FC236}">
                <a16:creationId xmlns:a16="http://schemas.microsoft.com/office/drawing/2014/main" id="{BB55887E-B76A-78D4-9E90-4393A643FD68}"/>
              </a:ext>
            </a:extLst>
          </p:cNvPr>
          <p:cNvSpPr>
            <a:spLocks noGrp="1"/>
          </p:cNvSpPr>
          <p:nvPr>
            <p:ph type="dt" sz="half" idx="2"/>
          </p:nvPr>
        </p:nvSpPr>
        <p:spPr/>
        <p:txBody>
          <a:bodyPr/>
          <a:lstStyle/>
          <a:p>
            <a:fld id="{97DA5733-9365-4F45-B609-569026D5F7B3}" type="datetime1">
              <a:rPr lang="en-US" smtClean="0"/>
              <a:t>4/22/2024</a:t>
            </a:fld>
            <a:endParaRPr lang="en-US"/>
          </a:p>
        </p:txBody>
      </p:sp>
      <p:sp>
        <p:nvSpPr>
          <p:cNvPr id="5" name="Slide Number Placeholder 4">
            <a:extLst>
              <a:ext uri="{FF2B5EF4-FFF2-40B4-BE49-F238E27FC236}">
                <a16:creationId xmlns:a16="http://schemas.microsoft.com/office/drawing/2014/main" id="{E0014E27-F1AF-88F4-BF6C-D9B79EC835AA}"/>
              </a:ext>
            </a:extLst>
          </p:cNvPr>
          <p:cNvSpPr>
            <a:spLocks noGrp="1"/>
          </p:cNvSpPr>
          <p:nvPr>
            <p:ph type="sldNum" sz="quarter" idx="4"/>
          </p:nvPr>
        </p:nvSpPr>
        <p:spPr/>
        <p:txBody>
          <a:bodyPr/>
          <a:lstStyle/>
          <a:p>
            <a:fld id="{CC0149FD-98BB-4821-915B-09C9BFE4B727}"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p:cNvSpPr>
          <p:nvPr>
            <p:ph type="title" idx="4294967295"/>
          </p:nvPr>
        </p:nvSpPr>
        <p:spPr>
          <a:xfrm>
            <a:off x="974725" y="0"/>
            <a:ext cx="8169275" cy="1225550"/>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Tag Implementation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Create Tag Handler</a:t>
            </a:r>
          </a:p>
        </p:txBody>
      </p:sp>
      <p:sp>
        <p:nvSpPr>
          <p:cNvPr id="124931" name="Rectangle 3"/>
          <p:cNvSpPr>
            <a:spLocks noGrp="1"/>
          </p:cNvSpPr>
          <p:nvPr>
            <p:ph type="body" idx="4294967295"/>
          </p:nvPr>
        </p:nvSpPr>
        <p:spPr>
          <a:xfrm>
            <a:off x="159391" y="5803723"/>
            <a:ext cx="3984771" cy="671513"/>
          </a:xfrm>
        </p:spPr>
        <p:txBody>
          <a:bodyPr/>
          <a:lstStyle/>
          <a:p>
            <a:pPr algn="just"/>
            <a:r>
              <a:rPr lang="en-US" altLang="en-US">
                <a:latin typeface="Times New Roman" panose="02020603050405020304" pitchFamily="18" charset="0"/>
                <a:cs typeface="Times New Roman" panose="02020603050405020304" pitchFamily="18" charset="0"/>
              </a:rPr>
              <a:t>Click Next Button</a:t>
            </a:r>
            <a:endParaRPr lang="vi-VN" altLang="en-US">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27183374-625C-C86A-8FF1-CA85FD413E55}"/>
              </a:ext>
            </a:extLst>
          </p:cNvPr>
          <p:cNvGrpSpPr/>
          <p:nvPr/>
        </p:nvGrpSpPr>
        <p:grpSpPr>
          <a:xfrm>
            <a:off x="159391" y="1743413"/>
            <a:ext cx="8825218" cy="3841123"/>
            <a:chOff x="0" y="1427163"/>
            <a:chExt cx="9247188" cy="4137025"/>
          </a:xfrm>
        </p:grpSpPr>
        <p:pic>
          <p:nvPicPr>
            <p:cNvPr id="11673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7163"/>
              <a:ext cx="5997575"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Rectangle 6"/>
            <p:cNvSpPr>
              <a:spLocks noChangeArrowheads="1"/>
            </p:cNvSpPr>
            <p:nvPr/>
          </p:nvSpPr>
          <p:spPr bwMode="auto">
            <a:xfrm>
              <a:off x="2290763" y="2011363"/>
              <a:ext cx="712787" cy="21431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4935" name="Line 7"/>
            <p:cNvSpPr>
              <a:spLocks noChangeShapeType="1"/>
            </p:cNvSpPr>
            <p:nvPr/>
          </p:nvSpPr>
          <p:spPr bwMode="auto">
            <a:xfrm>
              <a:off x="3016250" y="2117725"/>
              <a:ext cx="34163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36" name="Text Box 8"/>
            <p:cNvSpPr txBox="1">
              <a:spLocks noChangeArrowheads="1"/>
            </p:cNvSpPr>
            <p:nvPr/>
          </p:nvSpPr>
          <p:spPr bwMode="auto">
            <a:xfrm>
              <a:off x="6362700" y="1930400"/>
              <a:ext cx="263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Fill your tld name</a:t>
              </a:r>
            </a:p>
          </p:txBody>
        </p:sp>
        <p:sp>
          <p:nvSpPr>
            <p:cNvPr id="124937" name="Rectangle 9"/>
            <p:cNvSpPr>
              <a:spLocks noChangeArrowheads="1"/>
            </p:cNvSpPr>
            <p:nvPr/>
          </p:nvSpPr>
          <p:spPr bwMode="auto">
            <a:xfrm>
              <a:off x="2305050" y="2765425"/>
              <a:ext cx="712788" cy="21431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4938" name="Line 10"/>
            <p:cNvSpPr>
              <a:spLocks noChangeShapeType="1"/>
            </p:cNvSpPr>
            <p:nvPr/>
          </p:nvSpPr>
          <p:spPr bwMode="auto">
            <a:xfrm>
              <a:off x="3003550" y="2857500"/>
              <a:ext cx="34163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39" name="Text Box 11"/>
            <p:cNvSpPr txBox="1">
              <a:spLocks noChangeArrowheads="1"/>
            </p:cNvSpPr>
            <p:nvPr/>
          </p:nvSpPr>
          <p:spPr bwMode="auto">
            <a:xfrm>
              <a:off x="6389688" y="2697163"/>
              <a:ext cx="263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Choose or type the package</a:t>
              </a:r>
            </a:p>
          </p:txBody>
        </p:sp>
        <p:sp>
          <p:nvSpPr>
            <p:cNvPr id="124940" name="Rectangle 12"/>
            <p:cNvSpPr>
              <a:spLocks noChangeArrowheads="1"/>
            </p:cNvSpPr>
            <p:nvPr/>
          </p:nvSpPr>
          <p:spPr bwMode="auto">
            <a:xfrm>
              <a:off x="1712913" y="3421063"/>
              <a:ext cx="1438275" cy="49688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4941" name="Line 13"/>
            <p:cNvSpPr>
              <a:spLocks noChangeShapeType="1"/>
            </p:cNvSpPr>
            <p:nvPr/>
          </p:nvSpPr>
          <p:spPr bwMode="auto">
            <a:xfrm>
              <a:off x="3152775" y="3719513"/>
              <a:ext cx="34163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42" name="Text Box 14"/>
            <p:cNvSpPr txBox="1">
              <a:spLocks noChangeArrowheads="1"/>
            </p:cNvSpPr>
            <p:nvPr/>
          </p:nvSpPr>
          <p:spPr bwMode="auto">
            <a:xfrm>
              <a:off x="6608763" y="3586163"/>
              <a:ext cx="263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Choose Simple Tag Support</a:t>
              </a:r>
            </a:p>
          </p:txBody>
        </p:sp>
      </p:grpSp>
      <p:sp>
        <p:nvSpPr>
          <p:cNvPr id="2" name="Date Placeholder 1">
            <a:extLst>
              <a:ext uri="{FF2B5EF4-FFF2-40B4-BE49-F238E27FC236}">
                <a16:creationId xmlns:a16="http://schemas.microsoft.com/office/drawing/2014/main" id="{9C763E3C-A834-D6CE-BFDC-B1A068F0B775}"/>
              </a:ext>
            </a:extLst>
          </p:cNvPr>
          <p:cNvSpPr>
            <a:spLocks noGrp="1"/>
          </p:cNvSpPr>
          <p:nvPr>
            <p:ph type="dt" sz="half" idx="2"/>
          </p:nvPr>
        </p:nvSpPr>
        <p:spPr/>
        <p:txBody>
          <a:bodyPr/>
          <a:lstStyle/>
          <a:p>
            <a:fld id="{5F3B7BA6-E68B-4463-92E5-4444A6E2BE3B}" type="datetime1">
              <a:rPr lang="en-US" smtClean="0"/>
              <a:t>4/22/2024</a:t>
            </a:fld>
            <a:endParaRPr lang="en-US"/>
          </a:p>
        </p:txBody>
      </p:sp>
      <p:sp>
        <p:nvSpPr>
          <p:cNvPr id="3" name="Slide Number Placeholder 2">
            <a:extLst>
              <a:ext uri="{FF2B5EF4-FFF2-40B4-BE49-F238E27FC236}">
                <a16:creationId xmlns:a16="http://schemas.microsoft.com/office/drawing/2014/main" id="{24805EB9-756C-70EE-E202-47AC57077768}"/>
              </a:ext>
            </a:extLst>
          </p:cNvPr>
          <p:cNvSpPr>
            <a:spLocks noGrp="1"/>
          </p:cNvSpPr>
          <p:nvPr>
            <p:ph type="sldNum" sz="quarter" idx="4"/>
          </p:nvPr>
        </p:nvSpPr>
        <p:spPr/>
        <p:txBody>
          <a:bodyPr/>
          <a:lstStyle/>
          <a:p>
            <a:fld id="{CC0149FD-98BB-4821-915B-09C9BFE4B727}" type="slidenum">
              <a:rPr lang="en-US" smtClean="0"/>
              <a:pPr/>
              <a:t>100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Effect transition="in" filter="box(in)">
                                      <p:cBhvr>
                                        <p:cTn id="7" dur="500"/>
                                        <p:tgtEl>
                                          <p:spTgt spid="1249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p:cNvSpPr>
          <p:nvPr>
            <p:ph type="title" idx="4294967295"/>
          </p:nvPr>
        </p:nvSpPr>
        <p:spPr>
          <a:xfrm>
            <a:off x="974725" y="0"/>
            <a:ext cx="8169275" cy="1166813"/>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Tag Implementation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Create Tag Handler</a:t>
            </a:r>
          </a:p>
        </p:txBody>
      </p:sp>
      <p:sp>
        <p:nvSpPr>
          <p:cNvPr id="117764" name="Rectangle 3"/>
          <p:cNvSpPr>
            <a:spLocks noGrp="1"/>
          </p:cNvSpPr>
          <p:nvPr>
            <p:ph type="body" idx="4294967295"/>
          </p:nvPr>
        </p:nvSpPr>
        <p:spPr>
          <a:xfrm>
            <a:off x="0" y="5951538"/>
            <a:ext cx="9144000" cy="671512"/>
          </a:xfrm>
        </p:spPr>
        <p:txBody>
          <a:bodyPr/>
          <a:lstStyle/>
          <a:p>
            <a:pPr algn="just"/>
            <a:r>
              <a:rPr lang="en-US" altLang="en-US">
                <a:latin typeface="Times New Roman" panose="02020603050405020304" pitchFamily="18" charset="0"/>
                <a:cs typeface="Times New Roman" panose="02020603050405020304" pitchFamily="18" charset="0"/>
              </a:rPr>
              <a:t>Click Browse Button to add the information to tld</a:t>
            </a:r>
            <a:endParaRPr lang="vi-VN" altLang="en-US">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1B56F750-54D6-FF27-9AD3-1C5FDA9F4950}"/>
              </a:ext>
            </a:extLst>
          </p:cNvPr>
          <p:cNvGrpSpPr/>
          <p:nvPr/>
        </p:nvGrpSpPr>
        <p:grpSpPr>
          <a:xfrm>
            <a:off x="173664" y="1597280"/>
            <a:ext cx="8752222" cy="4354258"/>
            <a:chOff x="-44450" y="1244600"/>
            <a:chExt cx="9188450" cy="4551363"/>
          </a:xfrm>
        </p:grpSpPr>
        <p:pic>
          <p:nvPicPr>
            <p:cNvPr id="11776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1244600"/>
              <a:ext cx="5853113"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91" name="Rectangle 15"/>
            <p:cNvSpPr>
              <a:spLocks noChangeArrowheads="1"/>
            </p:cNvSpPr>
            <p:nvPr/>
          </p:nvSpPr>
          <p:spPr bwMode="auto">
            <a:xfrm>
              <a:off x="2433638" y="3048000"/>
              <a:ext cx="1949450" cy="160338"/>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6992" name="Line 16"/>
            <p:cNvSpPr>
              <a:spLocks noChangeShapeType="1"/>
            </p:cNvSpPr>
            <p:nvPr/>
          </p:nvSpPr>
          <p:spPr bwMode="auto">
            <a:xfrm>
              <a:off x="4395788" y="3100388"/>
              <a:ext cx="2179637"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6993" name="Text Box 17"/>
            <p:cNvSpPr txBox="1">
              <a:spLocks noChangeArrowheads="1"/>
            </p:cNvSpPr>
            <p:nvPr/>
          </p:nvSpPr>
          <p:spPr bwMode="auto">
            <a:xfrm>
              <a:off x="6505575" y="2832100"/>
              <a:ext cx="26384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Choose the Body Tag, choose empty</a:t>
              </a:r>
            </a:p>
          </p:txBody>
        </p:sp>
        <p:sp>
          <p:nvSpPr>
            <p:cNvPr id="126994" name="Rectangle 18"/>
            <p:cNvSpPr>
              <a:spLocks noChangeArrowheads="1"/>
            </p:cNvSpPr>
            <p:nvPr/>
          </p:nvSpPr>
          <p:spPr bwMode="auto">
            <a:xfrm>
              <a:off x="5003800" y="3830638"/>
              <a:ext cx="577850" cy="187325"/>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6995" name="Line 19"/>
            <p:cNvSpPr>
              <a:spLocks noChangeShapeType="1"/>
            </p:cNvSpPr>
            <p:nvPr/>
          </p:nvSpPr>
          <p:spPr bwMode="auto">
            <a:xfrm>
              <a:off x="5567363" y="3883025"/>
              <a:ext cx="8890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6996" name="Text Box 20"/>
            <p:cNvSpPr txBox="1">
              <a:spLocks noChangeArrowheads="1"/>
            </p:cNvSpPr>
            <p:nvPr/>
          </p:nvSpPr>
          <p:spPr bwMode="auto">
            <a:xfrm>
              <a:off x="6480175" y="3703638"/>
              <a:ext cx="263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Add attribute to custom tag</a:t>
              </a:r>
            </a:p>
          </p:txBody>
        </p:sp>
        <p:sp>
          <p:nvSpPr>
            <p:cNvPr id="126997" name="Rectangle 21"/>
            <p:cNvSpPr>
              <a:spLocks noChangeArrowheads="1"/>
            </p:cNvSpPr>
            <p:nvPr/>
          </p:nvSpPr>
          <p:spPr bwMode="auto">
            <a:xfrm>
              <a:off x="4991100" y="2243138"/>
              <a:ext cx="644525" cy="21431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6998" name="Line 22"/>
            <p:cNvSpPr>
              <a:spLocks noChangeShapeType="1"/>
            </p:cNvSpPr>
            <p:nvPr/>
          </p:nvSpPr>
          <p:spPr bwMode="auto">
            <a:xfrm>
              <a:off x="5635625" y="2363788"/>
              <a:ext cx="8890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6999" name="Text Box 23"/>
            <p:cNvSpPr txBox="1">
              <a:spLocks noChangeArrowheads="1"/>
            </p:cNvSpPr>
            <p:nvPr/>
          </p:nvSpPr>
          <p:spPr bwMode="auto">
            <a:xfrm>
              <a:off x="6505575" y="1820863"/>
              <a:ext cx="26384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Browse to choose the tld file that will be updated information</a:t>
              </a:r>
            </a:p>
          </p:txBody>
        </p:sp>
      </p:grpSp>
      <p:sp>
        <p:nvSpPr>
          <p:cNvPr id="2" name="Date Placeholder 1">
            <a:extLst>
              <a:ext uri="{FF2B5EF4-FFF2-40B4-BE49-F238E27FC236}">
                <a16:creationId xmlns:a16="http://schemas.microsoft.com/office/drawing/2014/main" id="{1749B5F7-AFAD-C431-F04C-A827F1772B94}"/>
              </a:ext>
            </a:extLst>
          </p:cNvPr>
          <p:cNvSpPr>
            <a:spLocks noGrp="1"/>
          </p:cNvSpPr>
          <p:nvPr>
            <p:ph type="dt" sz="half" idx="2"/>
          </p:nvPr>
        </p:nvSpPr>
        <p:spPr/>
        <p:txBody>
          <a:bodyPr/>
          <a:lstStyle/>
          <a:p>
            <a:fld id="{3469A17F-F2F8-48AF-8F2E-C8A3E78FB648}" type="datetime1">
              <a:rPr lang="en-US" smtClean="0"/>
              <a:t>4/22/2024</a:t>
            </a:fld>
            <a:endParaRPr lang="en-US"/>
          </a:p>
        </p:txBody>
      </p:sp>
      <p:sp>
        <p:nvSpPr>
          <p:cNvPr id="3" name="Slide Number Placeholder 2">
            <a:extLst>
              <a:ext uri="{FF2B5EF4-FFF2-40B4-BE49-F238E27FC236}">
                <a16:creationId xmlns:a16="http://schemas.microsoft.com/office/drawing/2014/main" id="{AD584624-C80C-176C-5FEA-9C20DCCCCFA8}"/>
              </a:ext>
            </a:extLst>
          </p:cNvPr>
          <p:cNvSpPr>
            <a:spLocks noGrp="1"/>
          </p:cNvSpPr>
          <p:nvPr>
            <p:ph type="sldNum" sz="quarter" idx="4"/>
          </p:nvPr>
        </p:nvSpPr>
        <p:spPr/>
        <p:txBody>
          <a:bodyPr/>
          <a:lstStyle/>
          <a:p>
            <a:fld id="{CC0149FD-98BB-4821-915B-09C9BFE4B727}" type="slidenum">
              <a:rPr lang="en-US" smtClean="0"/>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p:cNvSpPr>
          <p:nvPr>
            <p:ph type="title" idx="4294967295"/>
          </p:nvPr>
        </p:nvSpPr>
        <p:spPr>
          <a:xfrm>
            <a:off x="974725" y="0"/>
            <a:ext cx="8169275" cy="121126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Tag Implementation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Create Tag Handler</a:t>
            </a:r>
          </a:p>
        </p:txBody>
      </p:sp>
      <p:sp>
        <p:nvSpPr>
          <p:cNvPr id="129027" name="Rectangle 3"/>
          <p:cNvSpPr>
            <a:spLocks noGrp="1"/>
          </p:cNvSpPr>
          <p:nvPr>
            <p:ph type="body" idx="4294967295"/>
          </p:nvPr>
        </p:nvSpPr>
        <p:spPr>
          <a:xfrm>
            <a:off x="0" y="4397375"/>
            <a:ext cx="9144000" cy="1939925"/>
          </a:xfrm>
        </p:spPr>
        <p:txBody>
          <a:bodyPr/>
          <a:lstStyle/>
          <a:p>
            <a:pPr>
              <a:lnSpc>
                <a:spcPct val="80000"/>
              </a:lnSpc>
            </a:pPr>
            <a:r>
              <a:rPr lang="en-US" altLang="en-US" sz="2400">
                <a:latin typeface="Times New Roman" panose="02020603050405020304" pitchFamily="18" charset="0"/>
                <a:cs typeface="Times New Roman" panose="02020603050405020304" pitchFamily="18" charset="0"/>
              </a:rPr>
              <a:t>Choose the tld file </a:t>
            </a:r>
          </a:p>
          <a:p>
            <a:pPr>
              <a:lnSpc>
                <a:spcPct val="80000"/>
              </a:lnSpc>
            </a:pPr>
            <a:r>
              <a:rPr lang="en-US" altLang="en-US" sz="2400">
                <a:latin typeface="Times New Roman" panose="02020603050405020304" pitchFamily="18" charset="0"/>
                <a:cs typeface="Times New Roman" panose="02020603050405020304" pitchFamily="18" charset="0"/>
              </a:rPr>
              <a:t>Then, Click Select File Button, then choose the empty option</a:t>
            </a:r>
          </a:p>
          <a:p>
            <a:pPr>
              <a:lnSpc>
                <a:spcPct val="80000"/>
              </a:lnSpc>
            </a:pPr>
            <a:r>
              <a:rPr lang="en-US" altLang="en-US" sz="2400">
                <a:latin typeface="Times New Roman" panose="02020603050405020304" pitchFamily="18" charset="0"/>
                <a:cs typeface="Times New Roman" panose="02020603050405020304" pitchFamily="18" charset="0"/>
              </a:rPr>
              <a:t>Click Finish Button on New Files Diaglog</a:t>
            </a:r>
          </a:p>
          <a:p>
            <a:pPr>
              <a:lnSpc>
                <a:spcPct val="80000"/>
              </a:lnSpc>
            </a:pPr>
            <a:r>
              <a:rPr lang="en-US" altLang="en-US" sz="2400">
                <a:latin typeface="Times New Roman" panose="02020603050405020304" pitchFamily="18" charset="0"/>
                <a:cs typeface="Times New Roman" panose="02020603050405020304" pitchFamily="18" charset="0"/>
              </a:rPr>
              <a:t>The TagHandler Class is created and the custom tag information is automatically updated in the selected tld file</a:t>
            </a:r>
            <a:endParaRPr lang="vi-VN" altLang="en-US" sz="2400">
              <a:latin typeface="Times New Roman" panose="02020603050405020304" pitchFamily="18" charset="0"/>
              <a:cs typeface="Times New Roman" panose="02020603050405020304" pitchFamily="18" charset="0"/>
            </a:endParaRPr>
          </a:p>
        </p:txBody>
      </p:sp>
      <p:pic>
        <p:nvPicPr>
          <p:cNvPr id="11878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0470"/>
            <a:ext cx="3856038"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300F6FF0-91D9-B6ED-7EC1-C73D09571CAC}"/>
              </a:ext>
            </a:extLst>
          </p:cNvPr>
          <p:cNvGrpSpPr/>
          <p:nvPr/>
        </p:nvGrpSpPr>
        <p:grpSpPr>
          <a:xfrm>
            <a:off x="3856038" y="1589875"/>
            <a:ext cx="5220850" cy="2906623"/>
            <a:chOff x="3762375" y="1312863"/>
            <a:chExt cx="5381625" cy="2847975"/>
          </a:xfrm>
        </p:grpSpPr>
        <p:pic>
          <p:nvPicPr>
            <p:cNvPr id="839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75" y="1312863"/>
              <a:ext cx="53816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94" name="Rectangle 18"/>
            <p:cNvSpPr>
              <a:spLocks noChangeArrowheads="1"/>
            </p:cNvSpPr>
            <p:nvPr/>
          </p:nvSpPr>
          <p:spPr bwMode="auto">
            <a:xfrm>
              <a:off x="4367213" y="3124200"/>
              <a:ext cx="3265487" cy="879475"/>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 name="Date Placeholder 1">
            <a:extLst>
              <a:ext uri="{FF2B5EF4-FFF2-40B4-BE49-F238E27FC236}">
                <a16:creationId xmlns:a16="http://schemas.microsoft.com/office/drawing/2014/main" id="{0A082E42-85C6-8775-11D0-7BEB803D72E3}"/>
              </a:ext>
            </a:extLst>
          </p:cNvPr>
          <p:cNvSpPr>
            <a:spLocks noGrp="1"/>
          </p:cNvSpPr>
          <p:nvPr>
            <p:ph type="dt" sz="half" idx="2"/>
          </p:nvPr>
        </p:nvSpPr>
        <p:spPr/>
        <p:txBody>
          <a:bodyPr/>
          <a:lstStyle/>
          <a:p>
            <a:fld id="{E2F32816-F9AD-4084-95CF-4CEFC6716CA0}" type="datetime1">
              <a:rPr lang="en-US" smtClean="0"/>
              <a:t>4/22/2024</a:t>
            </a:fld>
            <a:endParaRPr lang="en-US"/>
          </a:p>
        </p:txBody>
      </p:sp>
      <p:sp>
        <p:nvSpPr>
          <p:cNvPr id="3" name="Slide Number Placeholder 2">
            <a:extLst>
              <a:ext uri="{FF2B5EF4-FFF2-40B4-BE49-F238E27FC236}">
                <a16:creationId xmlns:a16="http://schemas.microsoft.com/office/drawing/2014/main" id="{4F707F5E-8DC8-75E2-CFF1-E89A62F8EB45}"/>
              </a:ext>
            </a:extLst>
          </p:cNvPr>
          <p:cNvSpPr>
            <a:spLocks noGrp="1"/>
          </p:cNvSpPr>
          <p:nvPr>
            <p:ph type="sldNum" sz="quarter" idx="4"/>
          </p:nvPr>
        </p:nvSpPr>
        <p:spPr/>
        <p:txBody>
          <a:bodyPr/>
          <a:lstStyle/>
          <a:p>
            <a:fld id="{CC0149FD-98BB-4821-915B-09C9BFE4B727}" type="slidenum">
              <a:rPr lang="en-US" smtClean="0"/>
              <a:pPr/>
              <a:t>102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9027">
                                            <p:txEl>
                                              <p:pRg st="0" end="0"/>
                                            </p:txEl>
                                          </p:spTgt>
                                        </p:tgtEl>
                                        <p:attrNameLst>
                                          <p:attrName>style.visibility</p:attrName>
                                        </p:attrNameLst>
                                      </p:cBhvr>
                                      <p:to>
                                        <p:strVal val="visible"/>
                                      </p:to>
                                    </p:set>
                                    <p:animEffect transition="in" filter="box(in)">
                                      <p:cBhvr>
                                        <p:cTn id="7" dur="500"/>
                                        <p:tgtEl>
                                          <p:spTgt spid="1290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9027">
                                            <p:txEl>
                                              <p:pRg st="1" end="1"/>
                                            </p:txEl>
                                          </p:spTgt>
                                        </p:tgtEl>
                                        <p:attrNameLst>
                                          <p:attrName>style.visibility</p:attrName>
                                        </p:attrNameLst>
                                      </p:cBhvr>
                                      <p:to>
                                        <p:strVal val="visible"/>
                                      </p:to>
                                    </p:set>
                                    <p:animEffect transition="in" filter="box(in)">
                                      <p:cBhvr>
                                        <p:cTn id="12" dur="500"/>
                                        <p:tgtEl>
                                          <p:spTgt spid="1290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9027">
                                            <p:txEl>
                                              <p:pRg st="2" end="2"/>
                                            </p:txEl>
                                          </p:spTgt>
                                        </p:tgtEl>
                                        <p:attrNameLst>
                                          <p:attrName>style.visibility</p:attrName>
                                        </p:attrNameLst>
                                      </p:cBhvr>
                                      <p:to>
                                        <p:strVal val="visible"/>
                                      </p:to>
                                    </p:set>
                                    <p:animEffect transition="in" filter="box(in)">
                                      <p:cBhvr>
                                        <p:cTn id="17" dur="500"/>
                                        <p:tgtEl>
                                          <p:spTgt spid="1290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9027">
                                            <p:txEl>
                                              <p:pRg st="3" end="3"/>
                                            </p:txEl>
                                          </p:spTgt>
                                        </p:tgtEl>
                                        <p:attrNameLst>
                                          <p:attrName>style.visibility</p:attrName>
                                        </p:attrNameLst>
                                      </p:cBhvr>
                                      <p:to>
                                        <p:strVal val="visible"/>
                                      </p:to>
                                    </p:set>
                                    <p:animEffect transition="in" filter="box(in)">
                                      <p:cBhvr>
                                        <p:cTn id="22" dur="500"/>
                                        <p:tgtEl>
                                          <p:spTgt spid="1290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idx="4294967295"/>
          </p:nvPr>
        </p:nvSpPr>
        <p:spPr>
          <a:xfrm>
            <a:off x="974725" y="0"/>
            <a:ext cx="8169275" cy="1270000"/>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Tag Implementation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Create Tag Handler</a:t>
            </a:r>
          </a:p>
        </p:txBody>
      </p:sp>
      <p:grpSp>
        <p:nvGrpSpPr>
          <p:cNvPr id="4" name="Group 3">
            <a:extLst>
              <a:ext uri="{FF2B5EF4-FFF2-40B4-BE49-F238E27FC236}">
                <a16:creationId xmlns:a16="http://schemas.microsoft.com/office/drawing/2014/main" id="{5506438A-2E8E-7E0A-9810-A7628C4EF6C7}"/>
              </a:ext>
            </a:extLst>
          </p:cNvPr>
          <p:cNvGrpSpPr/>
          <p:nvPr/>
        </p:nvGrpSpPr>
        <p:grpSpPr>
          <a:xfrm>
            <a:off x="241300" y="1171575"/>
            <a:ext cx="8902700" cy="5138739"/>
            <a:chOff x="241300" y="1171575"/>
            <a:chExt cx="8902700" cy="5138739"/>
          </a:xfrm>
        </p:grpSpPr>
        <p:sp>
          <p:nvSpPr>
            <p:cNvPr id="119811" name="Rectangle 6"/>
            <p:cNvSpPr>
              <a:spLocks noChangeArrowheads="1"/>
            </p:cNvSpPr>
            <p:nvPr/>
          </p:nvSpPr>
          <p:spPr bwMode="auto">
            <a:xfrm>
              <a:off x="250825" y="1171575"/>
              <a:ext cx="88931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20000"/>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To create emptyTag, clear the body contents in class</a:t>
              </a:r>
              <a:endParaRPr lang="vi-VN" altLang="en-US" sz="2400">
                <a:latin typeface="Times New Roman" panose="02020603050405020304" pitchFamily="18" charset="0"/>
                <a:cs typeface="Times New Roman" panose="02020603050405020304" pitchFamily="18" charset="0"/>
              </a:endParaRPr>
            </a:p>
          </p:txBody>
        </p:sp>
        <p:sp>
          <p:nvSpPr>
            <p:cNvPr id="131080" name="Rectangle 8"/>
            <p:cNvSpPr>
              <a:spLocks noChangeArrowheads="1"/>
            </p:cNvSpPr>
            <p:nvPr/>
          </p:nvSpPr>
          <p:spPr bwMode="auto">
            <a:xfrm>
              <a:off x="250825" y="2570163"/>
              <a:ext cx="88931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20000"/>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Change “extends SimpleTagSupport” to “implements Tag”</a:t>
              </a:r>
              <a:endParaRPr lang="vi-VN" altLang="en-US" sz="2400">
                <a:latin typeface="Times New Roman" panose="02020603050405020304" pitchFamily="18" charset="0"/>
                <a:cs typeface="Times New Roman" panose="02020603050405020304" pitchFamily="18" charset="0"/>
              </a:endParaRPr>
            </a:p>
          </p:txBody>
        </p:sp>
        <p:sp>
          <p:nvSpPr>
            <p:cNvPr id="131082" name="Rectangle 10"/>
            <p:cNvSpPr>
              <a:spLocks noChangeArrowheads="1"/>
            </p:cNvSpPr>
            <p:nvPr/>
          </p:nvSpPr>
          <p:spPr bwMode="auto">
            <a:xfrm>
              <a:off x="241300" y="4022725"/>
              <a:ext cx="88931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20000"/>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Click “Light Bulb” to implement all abstract methods</a:t>
              </a:r>
              <a:endParaRPr lang="vi-VN" altLang="en-US" sz="2400">
                <a:latin typeface="Times New Roman" panose="02020603050405020304" pitchFamily="18" charset="0"/>
                <a:cs typeface="Times New Roman" panose="02020603050405020304" pitchFamily="18" charset="0"/>
              </a:endParaRPr>
            </a:p>
          </p:txBody>
        </p:sp>
        <p:sp>
          <p:nvSpPr>
            <p:cNvPr id="131084" name="Rectangle 12"/>
            <p:cNvSpPr>
              <a:spLocks noChangeArrowheads="1"/>
            </p:cNvSpPr>
            <p:nvPr/>
          </p:nvSpPr>
          <p:spPr bwMode="auto">
            <a:xfrm>
              <a:off x="250825" y="5503864"/>
              <a:ext cx="88931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20000"/>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Coding the doStartTag, doEndTag method</a:t>
              </a:r>
            </a:p>
            <a:p>
              <a:pPr>
                <a:lnSpc>
                  <a:spcPct val="90000"/>
                </a:lnSpc>
                <a:spcBef>
                  <a:spcPct val="20000"/>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Using the tag on the Jsp with taglib directive</a:t>
              </a:r>
              <a:endParaRPr lang="vi-VN" altLang="en-US" sz="2400">
                <a:latin typeface="Times New Roman" panose="02020603050405020304" pitchFamily="18" charset="0"/>
                <a:cs typeface="Times New Roman" panose="02020603050405020304" pitchFamily="18" charset="0"/>
              </a:endParaRPr>
            </a:p>
          </p:txBody>
        </p:sp>
        <p:pic>
          <p:nvPicPr>
            <p:cNvPr id="13108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597025"/>
              <a:ext cx="7242175"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50" y="2947988"/>
              <a:ext cx="76390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538" y="4406900"/>
              <a:ext cx="7408862"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Date Placeholder 1">
            <a:extLst>
              <a:ext uri="{FF2B5EF4-FFF2-40B4-BE49-F238E27FC236}">
                <a16:creationId xmlns:a16="http://schemas.microsoft.com/office/drawing/2014/main" id="{005273E9-FBEB-8293-3B6B-0325F9CD58C0}"/>
              </a:ext>
            </a:extLst>
          </p:cNvPr>
          <p:cNvSpPr>
            <a:spLocks noGrp="1"/>
          </p:cNvSpPr>
          <p:nvPr>
            <p:ph type="dt" sz="half" idx="2"/>
          </p:nvPr>
        </p:nvSpPr>
        <p:spPr/>
        <p:txBody>
          <a:bodyPr/>
          <a:lstStyle/>
          <a:p>
            <a:fld id="{F0560433-B9E0-4E3A-9E7D-9781A1D5DAB3}" type="datetime1">
              <a:rPr lang="en-US" smtClean="0"/>
              <a:t>4/22/2024</a:t>
            </a:fld>
            <a:endParaRPr lang="en-US"/>
          </a:p>
        </p:txBody>
      </p:sp>
      <p:sp>
        <p:nvSpPr>
          <p:cNvPr id="3" name="Slide Number Placeholder 2">
            <a:extLst>
              <a:ext uri="{FF2B5EF4-FFF2-40B4-BE49-F238E27FC236}">
                <a16:creationId xmlns:a16="http://schemas.microsoft.com/office/drawing/2014/main" id="{E1B8DD99-76C2-4121-665D-EC2F5AEE3083}"/>
              </a:ext>
            </a:extLst>
          </p:cNvPr>
          <p:cNvSpPr>
            <a:spLocks noGrp="1"/>
          </p:cNvSpPr>
          <p:nvPr>
            <p:ph type="sldNum" sz="quarter" idx="4"/>
          </p:nvPr>
        </p:nvSpPr>
        <p:spPr/>
        <p:txBody>
          <a:bodyPr/>
          <a:lstStyle/>
          <a:p>
            <a:fld id="{CC0149FD-98BB-4821-915B-09C9BFE4B727}"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p:cNvSpPr>
          <p:nvPr>
            <p:ph type="title" idx="4294967295"/>
          </p:nvPr>
        </p:nvSpPr>
        <p:spPr>
          <a:xfrm>
            <a:off x="974725" y="0"/>
            <a:ext cx="8169275" cy="113665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Tag Implementation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Create Tag Handler</a:t>
            </a:r>
          </a:p>
        </p:txBody>
      </p:sp>
      <p:grpSp>
        <p:nvGrpSpPr>
          <p:cNvPr id="6" name="Group 5">
            <a:extLst>
              <a:ext uri="{FF2B5EF4-FFF2-40B4-BE49-F238E27FC236}">
                <a16:creationId xmlns:a16="http://schemas.microsoft.com/office/drawing/2014/main" id="{CBD99AB3-AEC6-83D5-C509-FCE56EFB9524}"/>
              </a:ext>
            </a:extLst>
          </p:cNvPr>
          <p:cNvGrpSpPr/>
          <p:nvPr/>
        </p:nvGrpSpPr>
        <p:grpSpPr>
          <a:xfrm>
            <a:off x="1239335" y="1168212"/>
            <a:ext cx="6665329" cy="5279573"/>
            <a:chOff x="255588" y="1112838"/>
            <a:chExt cx="6792912" cy="5438775"/>
          </a:xfrm>
        </p:grpSpPr>
        <p:pic>
          <p:nvPicPr>
            <p:cNvPr id="12083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8" y="1130300"/>
              <a:ext cx="6792912"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3233738" y="1112838"/>
              <a:ext cx="3025775" cy="25558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19"/>
            <p:cNvSpPr>
              <a:spLocks noChangeArrowheads="1"/>
            </p:cNvSpPr>
            <p:nvPr/>
          </p:nvSpPr>
          <p:spPr bwMode="auto">
            <a:xfrm>
              <a:off x="1011238" y="3490913"/>
              <a:ext cx="2155825" cy="269875"/>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 name="Rectangle 19"/>
            <p:cNvSpPr>
              <a:spLocks noChangeArrowheads="1"/>
            </p:cNvSpPr>
            <p:nvPr/>
          </p:nvSpPr>
          <p:spPr bwMode="auto">
            <a:xfrm>
              <a:off x="919163" y="5091113"/>
              <a:ext cx="2049462" cy="30003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4" name="Date Placeholder 3">
            <a:extLst>
              <a:ext uri="{FF2B5EF4-FFF2-40B4-BE49-F238E27FC236}">
                <a16:creationId xmlns:a16="http://schemas.microsoft.com/office/drawing/2014/main" id="{36DA163C-1DEA-E6E7-2962-0A782A869F07}"/>
              </a:ext>
            </a:extLst>
          </p:cNvPr>
          <p:cNvSpPr>
            <a:spLocks noGrp="1"/>
          </p:cNvSpPr>
          <p:nvPr>
            <p:ph type="dt" sz="half" idx="2"/>
          </p:nvPr>
        </p:nvSpPr>
        <p:spPr/>
        <p:txBody>
          <a:bodyPr/>
          <a:lstStyle/>
          <a:p>
            <a:fld id="{426C5DA1-FE80-4B72-82F0-5ECD9CB19E53}" type="datetime1">
              <a:rPr lang="en-US" smtClean="0"/>
              <a:t>4/22/2024</a:t>
            </a:fld>
            <a:endParaRPr lang="en-US"/>
          </a:p>
        </p:txBody>
      </p:sp>
      <p:sp>
        <p:nvSpPr>
          <p:cNvPr id="5" name="Slide Number Placeholder 4">
            <a:extLst>
              <a:ext uri="{FF2B5EF4-FFF2-40B4-BE49-F238E27FC236}">
                <a16:creationId xmlns:a16="http://schemas.microsoft.com/office/drawing/2014/main" id="{DD30AB1E-0CBD-EF57-F8A2-F59F22FD1A05}"/>
              </a:ext>
            </a:extLst>
          </p:cNvPr>
          <p:cNvSpPr>
            <a:spLocks noGrp="1"/>
          </p:cNvSpPr>
          <p:nvPr>
            <p:ph type="sldNum" sz="quarter" idx="4"/>
          </p:nvPr>
        </p:nvSpPr>
        <p:spPr/>
        <p:txBody>
          <a:bodyPr/>
          <a:lstStyle/>
          <a:p>
            <a:fld id="{CC0149FD-98BB-4821-915B-09C9BFE4B727}" type="slidenum">
              <a:rPr lang="en-US" smtClean="0"/>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type="title" idx="4294967295"/>
          </p:nvPr>
        </p:nvSpPr>
        <p:spPr>
          <a:xfrm>
            <a:off x="974725" y="0"/>
            <a:ext cx="8169275" cy="112236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Tag Implementation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Reference</a:t>
            </a:r>
          </a:p>
        </p:txBody>
      </p:sp>
      <p:sp>
        <p:nvSpPr>
          <p:cNvPr id="121859" name="Rectangle 4"/>
          <p:cNvSpPr>
            <a:spLocks noChangeArrowheads="1"/>
          </p:cNvSpPr>
          <p:nvPr/>
        </p:nvSpPr>
        <p:spPr bwMode="auto">
          <a:xfrm>
            <a:off x="250825" y="1163638"/>
            <a:ext cx="8893175"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90000"/>
              </a:lnSpc>
              <a:spcBef>
                <a:spcPct val="20000"/>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Compile the TagHandler class</a:t>
            </a:r>
          </a:p>
          <a:p>
            <a:pPr algn="just">
              <a:lnSpc>
                <a:spcPct val="90000"/>
              </a:lnSpc>
              <a:spcBef>
                <a:spcPct val="20000"/>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Then create the JSP page with following contents</a:t>
            </a:r>
            <a:endParaRPr lang="vi-VN" altLang="en-US" sz="2400">
              <a:latin typeface="Times New Roman" panose="02020603050405020304" pitchFamily="18" charset="0"/>
              <a:cs typeface="Times New Roman" panose="02020603050405020304" pitchFamily="18" charset="0"/>
            </a:endParaRPr>
          </a:p>
        </p:txBody>
      </p:sp>
      <p:pic>
        <p:nvPicPr>
          <p:cNvPr id="1218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3" y="2078038"/>
            <a:ext cx="717708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5" name="Rectangle 7"/>
          <p:cNvSpPr>
            <a:spLocks noChangeArrowheads="1"/>
          </p:cNvSpPr>
          <p:nvPr/>
        </p:nvSpPr>
        <p:spPr bwMode="auto">
          <a:xfrm>
            <a:off x="250825" y="4987925"/>
            <a:ext cx="4379913"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90000"/>
              </a:lnSpc>
              <a:spcBef>
                <a:spcPct val="20000"/>
              </a:spcBef>
              <a:buFont typeface="Arial" panose="020B0604020202020204" pitchFamily="34" charset="0"/>
              <a:buChar char="•"/>
            </a:pPr>
            <a:r>
              <a:rPr lang="en-US" altLang="en-US" sz="2400">
                <a:solidFill>
                  <a:srgbClr val="FF3300"/>
                </a:solidFill>
                <a:latin typeface="Times New Roman" panose="02020603050405020304" pitchFamily="18" charset="0"/>
                <a:cs typeface="Times New Roman" panose="02020603050405020304" pitchFamily="18" charset="0"/>
              </a:rPr>
              <a:t>Change the EVAL_PAGE to</a:t>
            </a:r>
            <a:br>
              <a:rPr lang="en-US" altLang="en-US" sz="2400">
                <a:solidFill>
                  <a:srgbClr val="FF3300"/>
                </a:solidFill>
                <a:latin typeface="Times New Roman" panose="02020603050405020304" pitchFamily="18" charset="0"/>
                <a:cs typeface="Times New Roman" panose="02020603050405020304" pitchFamily="18" charset="0"/>
              </a:rPr>
            </a:br>
            <a:r>
              <a:rPr lang="en-US" altLang="en-US" sz="2400">
                <a:solidFill>
                  <a:srgbClr val="FF3300"/>
                </a:solidFill>
                <a:latin typeface="Times New Roman" panose="02020603050405020304" pitchFamily="18" charset="0"/>
                <a:cs typeface="Times New Roman" panose="02020603050405020304" pitchFamily="18" charset="0"/>
              </a:rPr>
              <a:t>SKIP_PAGE in </a:t>
            </a:r>
            <a:r>
              <a:rPr lang="en-US" altLang="en-US" sz="2400" err="1">
                <a:solidFill>
                  <a:srgbClr val="FF3300"/>
                </a:solidFill>
                <a:latin typeface="Times New Roman" panose="02020603050405020304" pitchFamily="18" charset="0"/>
                <a:cs typeface="Times New Roman" panose="02020603050405020304" pitchFamily="18" charset="0"/>
              </a:rPr>
              <a:t>doEndTag</a:t>
            </a:r>
            <a:r>
              <a:rPr lang="en-US" altLang="en-US" sz="2400">
                <a:solidFill>
                  <a:srgbClr val="FF3300"/>
                </a:solidFill>
                <a:latin typeface="Times New Roman" panose="02020603050405020304" pitchFamily="18" charset="0"/>
                <a:cs typeface="Times New Roman" panose="02020603050405020304" pitchFamily="18" charset="0"/>
              </a:rPr>
              <a:t>()</a:t>
            </a:r>
            <a:endParaRPr lang="vi-VN" altLang="en-US" sz="2400">
              <a:solidFill>
                <a:srgbClr val="FF3300"/>
              </a:solidFill>
              <a:latin typeface="Times New Roman" panose="02020603050405020304" pitchFamily="18" charset="0"/>
              <a:cs typeface="Times New Roman" panose="02020603050405020304" pitchFamily="18" charset="0"/>
            </a:endParaRPr>
          </a:p>
        </p:txBody>
      </p:sp>
      <p:sp>
        <p:nvSpPr>
          <p:cNvPr id="145427" name="Rectangle 19"/>
          <p:cNvSpPr>
            <a:spLocks noChangeArrowheads="1"/>
          </p:cNvSpPr>
          <p:nvPr/>
        </p:nvSpPr>
        <p:spPr bwMode="auto">
          <a:xfrm>
            <a:off x="217488" y="2071688"/>
            <a:ext cx="4884737" cy="282575"/>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4" name="Group 3">
            <a:extLst>
              <a:ext uri="{FF2B5EF4-FFF2-40B4-BE49-F238E27FC236}">
                <a16:creationId xmlns:a16="http://schemas.microsoft.com/office/drawing/2014/main" id="{7CE7F55C-EB86-B14E-DAAC-BB2F551EDA65}"/>
              </a:ext>
            </a:extLst>
          </p:cNvPr>
          <p:cNvGrpSpPr/>
          <p:nvPr/>
        </p:nvGrpSpPr>
        <p:grpSpPr>
          <a:xfrm>
            <a:off x="5198582" y="2071688"/>
            <a:ext cx="3817515" cy="4325952"/>
            <a:chOff x="5200650" y="2016125"/>
            <a:chExt cx="3943350" cy="4491038"/>
          </a:xfrm>
        </p:grpSpPr>
        <p:pic>
          <p:nvPicPr>
            <p:cNvPr id="8705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2016125"/>
              <a:ext cx="394335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650" y="5097463"/>
              <a:ext cx="39433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Date Placeholder 1">
            <a:extLst>
              <a:ext uri="{FF2B5EF4-FFF2-40B4-BE49-F238E27FC236}">
                <a16:creationId xmlns:a16="http://schemas.microsoft.com/office/drawing/2014/main" id="{B38D3D4F-9E40-86C5-30F6-F2F86379E074}"/>
              </a:ext>
            </a:extLst>
          </p:cNvPr>
          <p:cNvSpPr>
            <a:spLocks noGrp="1"/>
          </p:cNvSpPr>
          <p:nvPr>
            <p:ph type="dt" sz="half" idx="2"/>
          </p:nvPr>
        </p:nvSpPr>
        <p:spPr/>
        <p:txBody>
          <a:bodyPr/>
          <a:lstStyle/>
          <a:p>
            <a:fld id="{BFAB5BAC-511D-43C5-9E59-CB7BBF0166D3}" type="datetime1">
              <a:rPr lang="en-US" smtClean="0"/>
              <a:t>4/22/2024</a:t>
            </a:fld>
            <a:endParaRPr lang="en-US"/>
          </a:p>
        </p:txBody>
      </p:sp>
      <p:sp>
        <p:nvSpPr>
          <p:cNvPr id="3" name="Slide Number Placeholder 2">
            <a:extLst>
              <a:ext uri="{FF2B5EF4-FFF2-40B4-BE49-F238E27FC236}">
                <a16:creationId xmlns:a16="http://schemas.microsoft.com/office/drawing/2014/main" id="{B4043D88-9DE4-6C16-B616-7E3BEFF992C7}"/>
              </a:ext>
            </a:extLst>
          </p:cNvPr>
          <p:cNvSpPr>
            <a:spLocks noGrp="1"/>
          </p:cNvSpPr>
          <p:nvPr>
            <p:ph type="sldNum" sz="quarter" idx="4"/>
          </p:nvPr>
        </p:nvSpPr>
        <p:spPr/>
        <p:txBody>
          <a:bodyPr/>
          <a:lstStyle/>
          <a:p>
            <a:fld id="{CC0149FD-98BB-4821-915B-09C9BFE4B727}" type="slidenum">
              <a:rPr lang="en-US" smtClean="0"/>
              <a:pPr/>
              <a:t>105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45427"/>
                                        </p:tgtEl>
                                        <p:attrNameLst>
                                          <p:attrName>style.visibility</p:attrName>
                                        </p:attrNameLst>
                                      </p:cBhvr>
                                      <p:to>
                                        <p:strVal val="visible"/>
                                      </p:to>
                                    </p:set>
                                    <p:animEffect transition="in" filter="box(in)">
                                      <p:cBhvr>
                                        <p:cTn id="7" dur="500"/>
                                        <p:tgtEl>
                                          <p:spTgt spid="1454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5175"/>
                                        </p:tgtEl>
                                        <p:attrNameLst>
                                          <p:attrName>style.visibility</p:attrName>
                                        </p:attrNameLst>
                                      </p:cBhvr>
                                      <p:to>
                                        <p:strVal val="visible"/>
                                      </p:to>
                                    </p:set>
                                    <p:animEffect transition="in" filter="box(in)">
                                      <p:cBhvr>
                                        <p:cTn id="12" dur="500"/>
                                        <p:tgtEl>
                                          <p:spTgt spid="135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5" grpId="0"/>
      <p:bldP spid="14542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p:cNvSpPr>
          <p:nvPr>
            <p:ph type="title" idx="4294967295"/>
          </p:nvPr>
        </p:nvSpPr>
        <p:spPr>
          <a:xfrm>
            <a:off x="1328738" y="0"/>
            <a:ext cx="7815262" cy="122555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Iteration</a:t>
            </a:r>
            <a:r>
              <a:rPr lang="en-US" altLang="en-US" sz="4800">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Tag Interface – Example  </a:t>
            </a:r>
          </a:p>
        </p:txBody>
      </p:sp>
      <p:grpSp>
        <p:nvGrpSpPr>
          <p:cNvPr id="5" name="Group 4">
            <a:extLst>
              <a:ext uri="{FF2B5EF4-FFF2-40B4-BE49-F238E27FC236}">
                <a16:creationId xmlns:a16="http://schemas.microsoft.com/office/drawing/2014/main" id="{2F9ADF01-C379-E67F-AE19-6427F0B49365}"/>
              </a:ext>
            </a:extLst>
          </p:cNvPr>
          <p:cNvGrpSpPr/>
          <p:nvPr/>
        </p:nvGrpSpPr>
        <p:grpSpPr>
          <a:xfrm>
            <a:off x="1185571" y="1160464"/>
            <a:ext cx="6772858" cy="5248726"/>
            <a:chOff x="936625" y="1160463"/>
            <a:chExt cx="6834188" cy="5538787"/>
          </a:xfrm>
        </p:grpSpPr>
        <p:pic>
          <p:nvPicPr>
            <p:cNvPr id="1228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5" y="1160463"/>
              <a:ext cx="6834188"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4271964" y="1173163"/>
              <a:ext cx="2615398" cy="261354"/>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19"/>
            <p:cNvSpPr>
              <a:spLocks noChangeArrowheads="1"/>
            </p:cNvSpPr>
            <p:nvPr/>
          </p:nvSpPr>
          <p:spPr bwMode="auto">
            <a:xfrm>
              <a:off x="1233182" y="4251325"/>
              <a:ext cx="2543481" cy="25356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 name="Date Placeholder 2">
            <a:extLst>
              <a:ext uri="{FF2B5EF4-FFF2-40B4-BE49-F238E27FC236}">
                <a16:creationId xmlns:a16="http://schemas.microsoft.com/office/drawing/2014/main" id="{ED314809-F64E-551C-C18F-B89BB4CCC421}"/>
              </a:ext>
            </a:extLst>
          </p:cNvPr>
          <p:cNvSpPr>
            <a:spLocks noGrp="1"/>
          </p:cNvSpPr>
          <p:nvPr>
            <p:ph type="dt" sz="half" idx="2"/>
          </p:nvPr>
        </p:nvSpPr>
        <p:spPr/>
        <p:txBody>
          <a:bodyPr/>
          <a:lstStyle/>
          <a:p>
            <a:fld id="{944F8F4D-6852-4511-B753-1E6CDA7AAFDF}" type="datetime1">
              <a:rPr lang="en-US" smtClean="0"/>
              <a:t>4/22/2024</a:t>
            </a:fld>
            <a:endParaRPr lang="en-US"/>
          </a:p>
        </p:txBody>
      </p:sp>
      <p:sp>
        <p:nvSpPr>
          <p:cNvPr id="4" name="Slide Number Placeholder 3">
            <a:extLst>
              <a:ext uri="{FF2B5EF4-FFF2-40B4-BE49-F238E27FC236}">
                <a16:creationId xmlns:a16="http://schemas.microsoft.com/office/drawing/2014/main" id="{FD2C5FEA-778E-DB79-30CF-E37DEA049DAB}"/>
              </a:ext>
            </a:extLst>
          </p:cNvPr>
          <p:cNvSpPr>
            <a:spLocks noGrp="1"/>
          </p:cNvSpPr>
          <p:nvPr>
            <p:ph type="sldNum" sz="quarter" idx="4"/>
          </p:nvPr>
        </p:nvSpPr>
        <p:spPr/>
        <p:txBody>
          <a:bodyPr/>
          <a:lstStyle/>
          <a:p>
            <a:fld id="{CC0149FD-98BB-4821-915B-09C9BFE4B727}" type="slidenum">
              <a:rPr lang="en-US" smtClean="0"/>
              <a:pPr/>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p:cNvSpPr>
          <p:nvPr>
            <p:ph type="title" idx="4294967295"/>
          </p:nvPr>
        </p:nvSpPr>
        <p:spPr>
          <a:xfrm>
            <a:off x="1328738" y="0"/>
            <a:ext cx="7815262" cy="116681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Iteration</a:t>
            </a:r>
            <a:r>
              <a:rPr lang="en-US" altLang="en-US" sz="4800">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Tag Interface – Example </a:t>
            </a:r>
          </a:p>
        </p:txBody>
      </p:sp>
      <p:grpSp>
        <p:nvGrpSpPr>
          <p:cNvPr id="6" name="Group 5">
            <a:extLst>
              <a:ext uri="{FF2B5EF4-FFF2-40B4-BE49-F238E27FC236}">
                <a16:creationId xmlns:a16="http://schemas.microsoft.com/office/drawing/2014/main" id="{46463643-E207-B6BC-C979-C6DB80383D75}"/>
              </a:ext>
            </a:extLst>
          </p:cNvPr>
          <p:cNvGrpSpPr/>
          <p:nvPr/>
        </p:nvGrpSpPr>
        <p:grpSpPr>
          <a:xfrm>
            <a:off x="902022" y="1228304"/>
            <a:ext cx="7126244" cy="5189552"/>
            <a:chOff x="365125" y="1152525"/>
            <a:chExt cx="7413625" cy="5434013"/>
          </a:xfrm>
        </p:grpSpPr>
        <p:pic>
          <p:nvPicPr>
            <p:cNvPr id="1239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1152525"/>
              <a:ext cx="7413625" cy="54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696286" y="1157288"/>
              <a:ext cx="2531102" cy="25558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19"/>
            <p:cNvSpPr>
              <a:spLocks noChangeArrowheads="1"/>
            </p:cNvSpPr>
            <p:nvPr/>
          </p:nvSpPr>
          <p:spPr bwMode="auto">
            <a:xfrm>
              <a:off x="696286" y="2773363"/>
              <a:ext cx="2329489" cy="25558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 name="Rectangle 19"/>
            <p:cNvSpPr>
              <a:spLocks noChangeArrowheads="1"/>
            </p:cNvSpPr>
            <p:nvPr/>
          </p:nvSpPr>
          <p:spPr bwMode="auto">
            <a:xfrm>
              <a:off x="696286" y="5562600"/>
              <a:ext cx="2775577" cy="25558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4" name="Date Placeholder 3">
            <a:extLst>
              <a:ext uri="{FF2B5EF4-FFF2-40B4-BE49-F238E27FC236}">
                <a16:creationId xmlns:a16="http://schemas.microsoft.com/office/drawing/2014/main" id="{7BD74391-C81C-7E1D-899F-E53559F4E298}"/>
              </a:ext>
            </a:extLst>
          </p:cNvPr>
          <p:cNvSpPr>
            <a:spLocks noGrp="1"/>
          </p:cNvSpPr>
          <p:nvPr>
            <p:ph type="dt" sz="half" idx="2"/>
          </p:nvPr>
        </p:nvSpPr>
        <p:spPr/>
        <p:txBody>
          <a:bodyPr/>
          <a:lstStyle/>
          <a:p>
            <a:fld id="{16C04B44-62E4-4BB8-AFCB-6C2EFC656C4E}" type="datetime1">
              <a:rPr lang="en-US" smtClean="0"/>
              <a:t>4/22/2024</a:t>
            </a:fld>
            <a:endParaRPr lang="en-US"/>
          </a:p>
        </p:txBody>
      </p:sp>
      <p:sp>
        <p:nvSpPr>
          <p:cNvPr id="5" name="Slide Number Placeholder 4">
            <a:extLst>
              <a:ext uri="{FF2B5EF4-FFF2-40B4-BE49-F238E27FC236}">
                <a16:creationId xmlns:a16="http://schemas.microsoft.com/office/drawing/2014/main" id="{6E6B3BCA-8B5A-01CC-5EE1-1F9FDB2D0DAB}"/>
              </a:ext>
            </a:extLst>
          </p:cNvPr>
          <p:cNvSpPr>
            <a:spLocks noGrp="1"/>
          </p:cNvSpPr>
          <p:nvPr>
            <p:ph type="sldNum" sz="quarter" idx="4"/>
          </p:nvPr>
        </p:nvSpPr>
        <p:spPr/>
        <p:txBody>
          <a:bodyPr/>
          <a:lstStyle/>
          <a:p>
            <a:fld id="{CC0149FD-98BB-4821-915B-09C9BFE4B727}" type="slidenum">
              <a:rPr lang="en-US" smtClean="0"/>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p:cNvSpPr>
          <p:nvPr>
            <p:ph type="title" idx="4294967295"/>
          </p:nvPr>
        </p:nvSpPr>
        <p:spPr>
          <a:xfrm>
            <a:off x="1328738" y="0"/>
            <a:ext cx="7815262" cy="112236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Iteration</a:t>
            </a:r>
            <a:r>
              <a:rPr lang="en-US" altLang="en-US" sz="4800">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Tag Interface – Example </a:t>
            </a:r>
          </a:p>
        </p:txBody>
      </p:sp>
      <p:grpSp>
        <p:nvGrpSpPr>
          <p:cNvPr id="4" name="Group 3">
            <a:extLst>
              <a:ext uri="{FF2B5EF4-FFF2-40B4-BE49-F238E27FC236}">
                <a16:creationId xmlns:a16="http://schemas.microsoft.com/office/drawing/2014/main" id="{93435592-65F9-B9E9-8702-08ACA06A4201}"/>
              </a:ext>
            </a:extLst>
          </p:cNvPr>
          <p:cNvGrpSpPr/>
          <p:nvPr/>
        </p:nvGrpSpPr>
        <p:grpSpPr>
          <a:xfrm>
            <a:off x="465589" y="1122363"/>
            <a:ext cx="8212822" cy="5289462"/>
            <a:chOff x="0" y="912813"/>
            <a:chExt cx="9144000" cy="5945187"/>
          </a:xfrm>
        </p:grpSpPr>
        <p:pic>
          <p:nvPicPr>
            <p:cNvPr id="1249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2813"/>
              <a:ext cx="6310313"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44875"/>
              <a:ext cx="89408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925" y="4010025"/>
              <a:ext cx="326707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Date Placeholder 1">
            <a:extLst>
              <a:ext uri="{FF2B5EF4-FFF2-40B4-BE49-F238E27FC236}">
                <a16:creationId xmlns:a16="http://schemas.microsoft.com/office/drawing/2014/main" id="{92CA0F0B-A1B1-D933-0B5A-71EB669E6CB2}"/>
              </a:ext>
            </a:extLst>
          </p:cNvPr>
          <p:cNvSpPr>
            <a:spLocks noGrp="1"/>
          </p:cNvSpPr>
          <p:nvPr>
            <p:ph type="dt" sz="half" idx="2"/>
          </p:nvPr>
        </p:nvSpPr>
        <p:spPr/>
        <p:txBody>
          <a:bodyPr/>
          <a:lstStyle/>
          <a:p>
            <a:fld id="{E6E20BC7-BDDA-47D2-A37B-F5C84DA38A06}" type="datetime1">
              <a:rPr lang="en-US" smtClean="0"/>
              <a:t>4/22/2024</a:t>
            </a:fld>
            <a:endParaRPr lang="en-US"/>
          </a:p>
        </p:txBody>
      </p:sp>
      <p:sp>
        <p:nvSpPr>
          <p:cNvPr id="3" name="Slide Number Placeholder 2">
            <a:extLst>
              <a:ext uri="{FF2B5EF4-FFF2-40B4-BE49-F238E27FC236}">
                <a16:creationId xmlns:a16="http://schemas.microsoft.com/office/drawing/2014/main" id="{D650DCC9-7F73-BA6D-7A7B-622F6E9E41EF}"/>
              </a:ext>
            </a:extLst>
          </p:cNvPr>
          <p:cNvSpPr>
            <a:spLocks noGrp="1"/>
          </p:cNvSpPr>
          <p:nvPr>
            <p:ph type="sldNum" sz="quarter" idx="4"/>
          </p:nvPr>
        </p:nvSpPr>
        <p:spPr/>
        <p:txBody>
          <a:bodyPr/>
          <a:lstStyle/>
          <a:p>
            <a:fld id="{CC0149FD-98BB-4821-915B-09C9BFE4B727}" type="slidenum">
              <a:rPr lang="en-US" smtClean="0"/>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idx="4294967295"/>
          </p:nvPr>
        </p:nvSpPr>
        <p:spPr>
          <a:xfrm>
            <a:off x="242888" y="0"/>
            <a:ext cx="8901112" cy="1108075"/>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Attributes – TagSupport </a:t>
            </a:r>
          </a:p>
        </p:txBody>
      </p:sp>
      <p:sp>
        <p:nvSpPr>
          <p:cNvPr id="125955" name="Rectangle 3"/>
          <p:cNvSpPr>
            <a:spLocks noGrp="1"/>
          </p:cNvSpPr>
          <p:nvPr>
            <p:ph type="body" idx="4294967295"/>
          </p:nvPr>
        </p:nvSpPr>
        <p:spPr>
          <a:xfrm>
            <a:off x="185738" y="1651000"/>
            <a:ext cx="8958262" cy="3202235"/>
          </a:xfrm>
        </p:spPr>
        <p:txBody>
          <a:bodyPr/>
          <a:lstStyle/>
          <a:p>
            <a:pPr algn="just">
              <a:lnSpc>
                <a:spcPct val="150000"/>
              </a:lnSpc>
            </a:pPr>
            <a:r>
              <a:rPr lang="en-US" altLang="en-US" sz="2800" b="1">
                <a:solidFill>
                  <a:srgbClr val="FF0000"/>
                </a:solidFill>
                <a:latin typeface="Times New Roman" panose="02020603050405020304" pitchFamily="18" charset="0"/>
                <a:cs typeface="Times New Roman" panose="02020603050405020304" pitchFamily="18" charset="0"/>
              </a:rPr>
              <a:t>&lt;</a:t>
            </a:r>
            <a:r>
              <a:rPr lang="en-US" altLang="en-US" sz="2800" b="1" err="1">
                <a:solidFill>
                  <a:srgbClr val="FF0000"/>
                </a:solidFill>
                <a:latin typeface="Times New Roman" panose="02020603050405020304" pitchFamily="18" charset="0"/>
                <a:cs typeface="Times New Roman" panose="02020603050405020304" pitchFamily="18" charset="0"/>
              </a:rPr>
              <a:t>prefix:name</a:t>
            </a:r>
            <a:r>
              <a:rPr lang="en-US" altLang="en-US" sz="2800" b="1">
                <a:solidFill>
                  <a:srgbClr val="FF0000"/>
                </a:solidFill>
                <a:latin typeface="Times New Roman" panose="02020603050405020304" pitchFamily="18" charset="0"/>
                <a:cs typeface="Times New Roman" panose="02020603050405020304" pitchFamily="18" charset="0"/>
              </a:rPr>
              <a:t> </a:t>
            </a:r>
            <a:r>
              <a:rPr lang="en-US" altLang="en-US" sz="2800" b="1" err="1">
                <a:solidFill>
                  <a:srgbClr val="FF0000"/>
                </a:solidFill>
                <a:latin typeface="Times New Roman" panose="02020603050405020304" pitchFamily="18" charset="0"/>
                <a:cs typeface="Times New Roman" panose="02020603050405020304" pitchFamily="18" charset="0"/>
              </a:rPr>
              <a:t>attr</a:t>
            </a:r>
            <a:r>
              <a:rPr lang="en-US" altLang="en-US" sz="2800" b="1">
                <a:solidFill>
                  <a:srgbClr val="FF0000"/>
                </a:solidFill>
                <a:latin typeface="Times New Roman" panose="02020603050405020304" pitchFamily="18" charset="0"/>
                <a:cs typeface="Times New Roman" panose="02020603050405020304" pitchFamily="18" charset="0"/>
              </a:rPr>
              <a:t>=”value”&gt;&lt;/</a:t>
            </a:r>
            <a:r>
              <a:rPr lang="en-US" altLang="en-US" sz="2800" b="1" err="1">
                <a:solidFill>
                  <a:srgbClr val="FF0000"/>
                </a:solidFill>
                <a:latin typeface="Times New Roman" panose="02020603050405020304" pitchFamily="18" charset="0"/>
                <a:cs typeface="Times New Roman" panose="02020603050405020304" pitchFamily="18" charset="0"/>
              </a:rPr>
              <a:t>prefix:name</a:t>
            </a:r>
            <a:r>
              <a:rPr lang="en-US" altLang="en-US" sz="2800" b="1">
                <a:solidFill>
                  <a:srgbClr val="FF0000"/>
                </a:solidFill>
                <a:latin typeface="Times New Roman" panose="02020603050405020304" pitchFamily="18" charset="0"/>
                <a:cs typeface="Times New Roman" panose="02020603050405020304" pitchFamily="18" charset="0"/>
              </a:rPr>
              <a:t> &gt;</a:t>
            </a:r>
          </a:p>
          <a:p>
            <a:pPr algn="just">
              <a:lnSpc>
                <a:spcPct val="150000"/>
              </a:lnSpc>
            </a:pPr>
            <a:r>
              <a:rPr lang="en-US" altLang="en-US" sz="2800">
                <a:latin typeface="Times New Roman" panose="02020603050405020304" pitchFamily="18" charset="0"/>
                <a:cs typeface="Times New Roman" panose="02020603050405020304" pitchFamily="18" charset="0"/>
              </a:rPr>
              <a:t>Tags </a:t>
            </a:r>
            <a:r>
              <a:rPr lang="en-US" altLang="en-US" sz="2800" b="1">
                <a:latin typeface="Times New Roman" panose="02020603050405020304" pitchFamily="18" charset="0"/>
                <a:cs typeface="Times New Roman" panose="02020603050405020304" pitchFamily="18" charset="0"/>
              </a:rPr>
              <a:t>with or without </a:t>
            </a:r>
            <a:r>
              <a:rPr lang="en-US" altLang="en-US" sz="2800">
                <a:latin typeface="Times New Roman" panose="02020603050405020304" pitchFamily="18" charset="0"/>
                <a:cs typeface="Times New Roman" panose="02020603050405020304" pitchFamily="18" charset="0"/>
              </a:rPr>
              <a:t>body </a:t>
            </a:r>
            <a:r>
              <a:rPr lang="en-US" altLang="en-US" sz="2800" b="1">
                <a:latin typeface="Times New Roman" panose="02020603050405020304" pitchFamily="18" charset="0"/>
                <a:cs typeface="Times New Roman" panose="02020603050405020304" pitchFamily="18" charset="0"/>
              </a:rPr>
              <a:t>has attributes</a:t>
            </a:r>
          </a:p>
          <a:p>
            <a:pPr algn="just">
              <a:lnSpc>
                <a:spcPct val="150000"/>
              </a:lnSpc>
            </a:pPr>
            <a:r>
              <a:rPr lang="en-US" altLang="en-US" sz="2800">
                <a:latin typeface="Times New Roman" panose="02020603050405020304" pitchFamily="18" charset="0"/>
                <a:cs typeface="Times New Roman" panose="02020603050405020304" pitchFamily="18" charset="0"/>
              </a:rPr>
              <a:t>Are called as </a:t>
            </a:r>
            <a:r>
              <a:rPr lang="en-US" altLang="en-US" sz="2800" b="1">
                <a:latin typeface="Times New Roman" panose="02020603050405020304" pitchFamily="18" charset="0"/>
                <a:cs typeface="Times New Roman" panose="02020603050405020304" pitchFamily="18" charset="0"/>
              </a:rPr>
              <a:t>parameterized tags</a:t>
            </a:r>
            <a:r>
              <a:rPr lang="en-US" altLang="en-US" sz="2800">
                <a:latin typeface="Times New Roman" panose="02020603050405020304" pitchFamily="18" charset="0"/>
                <a:cs typeface="Times New Roman" panose="02020603050405020304" pitchFamily="18" charset="0"/>
              </a:rPr>
              <a:t>. </a:t>
            </a:r>
          </a:p>
          <a:p>
            <a:pPr algn="just">
              <a:lnSpc>
                <a:spcPct val="150000"/>
              </a:lnSpc>
            </a:pPr>
            <a:r>
              <a:rPr lang="en-US" altLang="en-US" sz="2800">
                <a:latin typeface="Times New Roman" panose="02020603050405020304" pitchFamily="18" charset="0"/>
                <a:cs typeface="Times New Roman" panose="02020603050405020304" pitchFamily="18" charset="0"/>
              </a:rPr>
              <a:t>Attributes are passed to the tags </a:t>
            </a:r>
            <a:r>
              <a:rPr lang="en-US" altLang="en-US" sz="2800" b="1">
                <a:latin typeface="Times New Roman" panose="02020603050405020304" pitchFamily="18" charset="0"/>
                <a:cs typeface="Times New Roman" panose="02020603050405020304" pitchFamily="18" charset="0"/>
              </a:rPr>
              <a:t>as arguments </a:t>
            </a:r>
            <a:r>
              <a:rPr lang="en-US" altLang="en-US" sz="2800">
                <a:latin typeface="Times New Roman" panose="02020603050405020304" pitchFamily="18" charset="0"/>
                <a:cs typeface="Times New Roman" panose="02020603050405020304" pitchFamily="18" charset="0"/>
              </a:rPr>
              <a:t>are passed to method.   </a:t>
            </a:r>
          </a:p>
          <a:p>
            <a:pPr algn="just">
              <a:lnSpc>
                <a:spcPct val="150000"/>
              </a:lnSpc>
            </a:pPr>
            <a:r>
              <a:rPr lang="en-US" altLang="en-US" sz="2800">
                <a:latin typeface="Times New Roman" panose="02020603050405020304" pitchFamily="18" charset="0"/>
                <a:cs typeface="Times New Roman" panose="02020603050405020304" pitchFamily="18" charset="0"/>
              </a:rPr>
              <a:t>Is done to customize the behavior of a custom tag. </a:t>
            </a:r>
          </a:p>
        </p:txBody>
      </p:sp>
      <p:sp>
        <p:nvSpPr>
          <p:cNvPr id="2" name="Date Placeholder 1">
            <a:extLst>
              <a:ext uri="{FF2B5EF4-FFF2-40B4-BE49-F238E27FC236}">
                <a16:creationId xmlns:a16="http://schemas.microsoft.com/office/drawing/2014/main" id="{8DDF6084-BD84-932A-BEF9-D2F01375E44F}"/>
              </a:ext>
            </a:extLst>
          </p:cNvPr>
          <p:cNvSpPr>
            <a:spLocks noGrp="1"/>
          </p:cNvSpPr>
          <p:nvPr>
            <p:ph type="dt" sz="half" idx="2"/>
          </p:nvPr>
        </p:nvSpPr>
        <p:spPr/>
        <p:txBody>
          <a:bodyPr/>
          <a:lstStyle/>
          <a:p>
            <a:fld id="{965A3A87-EFF8-4E5E-A7AA-340EA9B09DAA}" type="datetime1">
              <a:rPr lang="en-US" smtClean="0"/>
              <a:t>4/22/2024</a:t>
            </a:fld>
            <a:endParaRPr lang="en-US"/>
          </a:p>
        </p:txBody>
      </p:sp>
      <p:sp>
        <p:nvSpPr>
          <p:cNvPr id="3" name="Slide Number Placeholder 2">
            <a:extLst>
              <a:ext uri="{FF2B5EF4-FFF2-40B4-BE49-F238E27FC236}">
                <a16:creationId xmlns:a16="http://schemas.microsoft.com/office/drawing/2014/main" id="{C6522B8D-28FA-E125-5EFC-C423175FEA3B}"/>
              </a:ext>
            </a:extLst>
          </p:cNvPr>
          <p:cNvSpPr>
            <a:spLocks noGrp="1"/>
          </p:cNvSpPr>
          <p:nvPr>
            <p:ph type="sldNum" sz="quarter" idx="4"/>
          </p:nvPr>
        </p:nvSpPr>
        <p:spPr/>
        <p:txBody>
          <a:bodyPr/>
          <a:lstStyle/>
          <a:p>
            <a:fld id="{CC0149FD-98BB-4821-915B-09C9BFE4B727}" type="slidenum">
              <a:rPr lang="en-US" smtClean="0"/>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idx="4294967295"/>
          </p:nvPr>
        </p:nvSpPr>
        <p:spPr>
          <a:xfrm>
            <a:off x="914400" y="0"/>
            <a:ext cx="8229600" cy="1093788"/>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Example </a:t>
            </a:r>
          </a:p>
        </p:txBody>
      </p:sp>
      <p:sp>
        <p:nvSpPr>
          <p:cNvPr id="14" name="Date Placeholder 13">
            <a:extLst>
              <a:ext uri="{FF2B5EF4-FFF2-40B4-BE49-F238E27FC236}">
                <a16:creationId xmlns:a16="http://schemas.microsoft.com/office/drawing/2014/main" id="{0DA50EEF-0A9E-B4C6-FF37-2640EFA4BCAD}"/>
              </a:ext>
            </a:extLst>
          </p:cNvPr>
          <p:cNvSpPr>
            <a:spLocks noGrp="1"/>
          </p:cNvSpPr>
          <p:nvPr>
            <p:ph type="dt" sz="half" idx="2"/>
          </p:nvPr>
        </p:nvSpPr>
        <p:spPr/>
        <p:txBody>
          <a:bodyPr/>
          <a:lstStyle/>
          <a:p>
            <a:fld id="{57C54B1D-7CD9-4805-B5B9-A53EEE93A71D}" type="datetime1">
              <a:rPr lang="en-US" smtClean="0"/>
              <a:t>4/22/2024</a:t>
            </a:fld>
            <a:endParaRPr lang="en-US"/>
          </a:p>
        </p:txBody>
      </p:sp>
      <p:sp>
        <p:nvSpPr>
          <p:cNvPr id="15" name="Slide Number Placeholder 14">
            <a:extLst>
              <a:ext uri="{FF2B5EF4-FFF2-40B4-BE49-F238E27FC236}">
                <a16:creationId xmlns:a16="http://schemas.microsoft.com/office/drawing/2014/main" id="{D47622CA-0592-E487-5FA3-8699650281E9}"/>
              </a:ext>
            </a:extLst>
          </p:cNvPr>
          <p:cNvSpPr>
            <a:spLocks noGrp="1"/>
          </p:cNvSpPr>
          <p:nvPr>
            <p:ph type="sldNum" sz="quarter" idx="4"/>
          </p:nvPr>
        </p:nvSpPr>
        <p:spPr/>
        <p:txBody>
          <a:bodyPr/>
          <a:lstStyle/>
          <a:p>
            <a:fld id="{CC0149FD-98BB-4821-915B-09C9BFE4B727}" type="slidenum">
              <a:rPr lang="en-US" smtClean="0"/>
              <a:pPr/>
              <a:t>11</a:t>
            </a:fld>
            <a:endParaRPr lang="en-US"/>
          </a:p>
        </p:txBody>
      </p:sp>
      <p:grpSp>
        <p:nvGrpSpPr>
          <p:cNvPr id="43" name="Group 42">
            <a:extLst>
              <a:ext uri="{FF2B5EF4-FFF2-40B4-BE49-F238E27FC236}">
                <a16:creationId xmlns:a16="http://schemas.microsoft.com/office/drawing/2014/main" id="{4AA160B2-EF18-B394-F91B-6D3257E1DB07}"/>
              </a:ext>
            </a:extLst>
          </p:cNvPr>
          <p:cNvGrpSpPr/>
          <p:nvPr/>
        </p:nvGrpSpPr>
        <p:grpSpPr>
          <a:xfrm>
            <a:off x="646150" y="2974508"/>
            <a:ext cx="7446500" cy="1158340"/>
            <a:chOff x="646150" y="2882436"/>
            <a:chExt cx="7446500" cy="1158340"/>
          </a:xfrm>
        </p:grpSpPr>
        <p:pic>
          <p:nvPicPr>
            <p:cNvPr id="24" name="Picture 23">
              <a:extLst>
                <a:ext uri="{FF2B5EF4-FFF2-40B4-BE49-F238E27FC236}">
                  <a16:creationId xmlns:a16="http://schemas.microsoft.com/office/drawing/2014/main" id="{E4164EF6-174D-2B3A-FFA1-C36F2F945967}"/>
                </a:ext>
              </a:extLst>
            </p:cNvPr>
            <p:cNvPicPr>
              <a:picLocks noChangeAspect="1"/>
            </p:cNvPicPr>
            <p:nvPr/>
          </p:nvPicPr>
          <p:blipFill>
            <a:blip r:embed="rId3"/>
            <a:stretch>
              <a:fillRect/>
            </a:stretch>
          </p:blipFill>
          <p:spPr>
            <a:xfrm>
              <a:off x="6768833" y="2882436"/>
              <a:ext cx="1323817" cy="1158340"/>
            </a:xfrm>
            <a:prstGeom prst="rect">
              <a:avLst/>
            </a:prstGeom>
            <a:ln w="19050">
              <a:solidFill>
                <a:srgbClr val="00B050"/>
              </a:solidFill>
            </a:ln>
          </p:spPr>
        </p:pic>
        <p:pic>
          <p:nvPicPr>
            <p:cNvPr id="29" name="Picture 28">
              <a:extLst>
                <a:ext uri="{FF2B5EF4-FFF2-40B4-BE49-F238E27FC236}">
                  <a16:creationId xmlns:a16="http://schemas.microsoft.com/office/drawing/2014/main" id="{6C208A06-32C4-BFEE-635B-B3F980DA6456}"/>
                </a:ext>
              </a:extLst>
            </p:cNvPr>
            <p:cNvPicPr>
              <a:picLocks noChangeAspect="1"/>
            </p:cNvPicPr>
            <p:nvPr/>
          </p:nvPicPr>
          <p:blipFill>
            <a:blip r:embed="rId4"/>
            <a:stretch>
              <a:fillRect/>
            </a:stretch>
          </p:blipFill>
          <p:spPr>
            <a:xfrm>
              <a:off x="646150" y="2909813"/>
              <a:ext cx="4816257" cy="815411"/>
            </a:xfrm>
            <a:prstGeom prst="rect">
              <a:avLst/>
            </a:prstGeom>
            <a:ln w="19050">
              <a:solidFill>
                <a:srgbClr val="FF0000"/>
              </a:solidFill>
            </a:ln>
          </p:spPr>
        </p:pic>
        <p:cxnSp>
          <p:nvCxnSpPr>
            <p:cNvPr id="36" name="Straight Arrow Connector 35">
              <a:extLst>
                <a:ext uri="{FF2B5EF4-FFF2-40B4-BE49-F238E27FC236}">
                  <a16:creationId xmlns:a16="http://schemas.microsoft.com/office/drawing/2014/main" id="{39C1EA6E-8C55-EDE3-2937-8E387161EE18}"/>
                </a:ext>
              </a:extLst>
            </p:cNvPr>
            <p:cNvCxnSpPr>
              <a:cxnSpLocks/>
            </p:cNvCxnSpPr>
            <p:nvPr/>
          </p:nvCxnSpPr>
          <p:spPr>
            <a:xfrm>
              <a:off x="5462407" y="3302498"/>
              <a:ext cx="130642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14A89B9F-EBBF-D273-A037-A2A0AC187D9F}"/>
              </a:ext>
            </a:extLst>
          </p:cNvPr>
          <p:cNvGrpSpPr/>
          <p:nvPr/>
        </p:nvGrpSpPr>
        <p:grpSpPr>
          <a:xfrm>
            <a:off x="646150" y="1507307"/>
            <a:ext cx="7714643" cy="972177"/>
            <a:chOff x="646150" y="1271845"/>
            <a:chExt cx="7714643" cy="972177"/>
          </a:xfrm>
        </p:grpSpPr>
        <p:pic>
          <p:nvPicPr>
            <p:cNvPr id="23" name="Picture 22">
              <a:extLst>
                <a:ext uri="{FF2B5EF4-FFF2-40B4-BE49-F238E27FC236}">
                  <a16:creationId xmlns:a16="http://schemas.microsoft.com/office/drawing/2014/main" id="{EB339C91-CD8F-A2A9-3ECB-F5DF9632515C}"/>
                </a:ext>
              </a:extLst>
            </p:cNvPr>
            <p:cNvPicPr>
              <a:picLocks noChangeAspect="1"/>
            </p:cNvPicPr>
            <p:nvPr/>
          </p:nvPicPr>
          <p:blipFill>
            <a:blip r:embed="rId5"/>
            <a:stretch>
              <a:fillRect/>
            </a:stretch>
          </p:blipFill>
          <p:spPr>
            <a:xfrm>
              <a:off x="6723441" y="1271845"/>
              <a:ext cx="1637352" cy="972177"/>
            </a:xfrm>
            <a:prstGeom prst="rect">
              <a:avLst/>
            </a:prstGeom>
            <a:ln w="19050">
              <a:solidFill>
                <a:srgbClr val="00B050"/>
              </a:solidFill>
            </a:ln>
          </p:spPr>
        </p:pic>
        <p:pic>
          <p:nvPicPr>
            <p:cNvPr id="27" name="Picture 26">
              <a:extLst>
                <a:ext uri="{FF2B5EF4-FFF2-40B4-BE49-F238E27FC236}">
                  <a16:creationId xmlns:a16="http://schemas.microsoft.com/office/drawing/2014/main" id="{27DF3243-F195-777D-4A56-7D75E546A9E1}"/>
                </a:ext>
              </a:extLst>
            </p:cNvPr>
            <p:cNvPicPr>
              <a:picLocks noChangeAspect="1"/>
            </p:cNvPicPr>
            <p:nvPr/>
          </p:nvPicPr>
          <p:blipFill>
            <a:blip r:embed="rId6"/>
            <a:stretch>
              <a:fillRect/>
            </a:stretch>
          </p:blipFill>
          <p:spPr>
            <a:xfrm>
              <a:off x="646150" y="1308665"/>
              <a:ext cx="4343776" cy="701101"/>
            </a:xfrm>
            <a:prstGeom prst="rect">
              <a:avLst/>
            </a:prstGeom>
            <a:ln w="19050">
              <a:solidFill>
                <a:srgbClr val="FF0000"/>
              </a:solidFill>
            </a:ln>
          </p:spPr>
        </p:pic>
        <p:cxnSp>
          <p:nvCxnSpPr>
            <p:cNvPr id="38" name="Straight Arrow Connector 37">
              <a:extLst>
                <a:ext uri="{FF2B5EF4-FFF2-40B4-BE49-F238E27FC236}">
                  <a16:creationId xmlns:a16="http://schemas.microsoft.com/office/drawing/2014/main" id="{249D551C-90BC-DF3E-5677-D710D4210BB5}"/>
                </a:ext>
              </a:extLst>
            </p:cNvPr>
            <p:cNvCxnSpPr>
              <a:cxnSpLocks/>
            </p:cNvCxnSpPr>
            <p:nvPr/>
          </p:nvCxnSpPr>
          <p:spPr>
            <a:xfrm flipV="1">
              <a:off x="4989926" y="1659215"/>
              <a:ext cx="1733515"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5660476-2882-E963-503E-BAA6943D8FCC}"/>
              </a:ext>
            </a:extLst>
          </p:cNvPr>
          <p:cNvGrpSpPr/>
          <p:nvPr/>
        </p:nvGrpSpPr>
        <p:grpSpPr>
          <a:xfrm>
            <a:off x="628567" y="4529742"/>
            <a:ext cx="7143833" cy="1902120"/>
            <a:chOff x="646150" y="4513436"/>
            <a:chExt cx="7143833" cy="1902120"/>
          </a:xfrm>
        </p:grpSpPr>
        <p:grpSp>
          <p:nvGrpSpPr>
            <p:cNvPr id="25" name="Group 24">
              <a:extLst>
                <a:ext uri="{FF2B5EF4-FFF2-40B4-BE49-F238E27FC236}">
                  <a16:creationId xmlns:a16="http://schemas.microsoft.com/office/drawing/2014/main" id="{3DAD77EF-3149-94C8-F8C5-B56E3644A1C8}"/>
                </a:ext>
              </a:extLst>
            </p:cNvPr>
            <p:cNvGrpSpPr/>
            <p:nvPr/>
          </p:nvGrpSpPr>
          <p:grpSpPr>
            <a:xfrm>
              <a:off x="6831025" y="4513436"/>
              <a:ext cx="958958" cy="1902120"/>
              <a:chOff x="6362700" y="3800475"/>
              <a:chExt cx="1377950" cy="2600325"/>
            </a:xfrm>
          </p:grpSpPr>
          <p:pic>
            <p:nvPicPr>
              <p:cNvPr id="204816"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6513" y="3800475"/>
                <a:ext cx="1354137" cy="2600325"/>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6"/>
              <p:cNvSpPr>
                <a:spLocks noChangeArrowheads="1"/>
              </p:cNvSpPr>
              <p:nvPr/>
            </p:nvSpPr>
            <p:spPr bwMode="auto">
              <a:xfrm>
                <a:off x="6430963" y="4902200"/>
                <a:ext cx="742950" cy="314325"/>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 name="Rectangle 6"/>
              <p:cNvSpPr>
                <a:spLocks noChangeArrowheads="1"/>
              </p:cNvSpPr>
              <p:nvPr/>
            </p:nvSpPr>
            <p:spPr bwMode="auto">
              <a:xfrm>
                <a:off x="6422677" y="5259388"/>
                <a:ext cx="742950" cy="293687"/>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 name="Rectangle 6"/>
              <p:cNvSpPr>
                <a:spLocks noChangeArrowheads="1"/>
              </p:cNvSpPr>
              <p:nvPr/>
            </p:nvSpPr>
            <p:spPr bwMode="auto">
              <a:xfrm>
                <a:off x="6362700" y="5553075"/>
                <a:ext cx="949325" cy="801688"/>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31" name="Picture 30">
              <a:extLst>
                <a:ext uri="{FF2B5EF4-FFF2-40B4-BE49-F238E27FC236}">
                  <a16:creationId xmlns:a16="http://schemas.microsoft.com/office/drawing/2014/main" id="{A52B8ACA-FF23-7DD0-DC70-C465694E0F8D}"/>
                </a:ext>
              </a:extLst>
            </p:cNvPr>
            <p:cNvPicPr>
              <a:picLocks noChangeAspect="1"/>
            </p:cNvPicPr>
            <p:nvPr/>
          </p:nvPicPr>
          <p:blipFill>
            <a:blip r:embed="rId8"/>
            <a:stretch>
              <a:fillRect/>
            </a:stretch>
          </p:blipFill>
          <p:spPr>
            <a:xfrm>
              <a:off x="646150" y="4513436"/>
              <a:ext cx="4816257" cy="1341236"/>
            </a:xfrm>
            <a:prstGeom prst="rect">
              <a:avLst/>
            </a:prstGeom>
            <a:ln w="19050">
              <a:solidFill>
                <a:srgbClr val="FF0000"/>
              </a:solidFill>
            </a:ln>
          </p:spPr>
        </p:pic>
        <p:cxnSp>
          <p:nvCxnSpPr>
            <p:cNvPr id="41" name="Straight Arrow Connector 40">
              <a:extLst>
                <a:ext uri="{FF2B5EF4-FFF2-40B4-BE49-F238E27FC236}">
                  <a16:creationId xmlns:a16="http://schemas.microsoft.com/office/drawing/2014/main" id="{432CB2B0-265D-5342-94F7-13AFD0EFDA6E}"/>
                </a:ext>
              </a:extLst>
            </p:cNvPr>
            <p:cNvCxnSpPr>
              <a:cxnSpLocks/>
            </p:cNvCxnSpPr>
            <p:nvPr/>
          </p:nvCxnSpPr>
          <p:spPr>
            <a:xfrm>
              <a:off x="5461707" y="5252529"/>
              <a:ext cx="1385890" cy="7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p:cNvSpPr>
          <p:nvPr>
            <p:ph type="title" idx="4294967295"/>
          </p:nvPr>
        </p:nvSpPr>
        <p:spPr>
          <a:xfrm>
            <a:off x="0" y="0"/>
            <a:ext cx="9144000" cy="1123950"/>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Attributes – TagSupport </a:t>
            </a:r>
          </a:p>
        </p:txBody>
      </p:sp>
      <p:sp>
        <p:nvSpPr>
          <p:cNvPr id="126979" name="Rectangle 3"/>
          <p:cNvSpPr>
            <a:spLocks noGrp="1"/>
          </p:cNvSpPr>
          <p:nvPr>
            <p:ph type="body" idx="4294967295"/>
          </p:nvPr>
        </p:nvSpPr>
        <p:spPr>
          <a:xfrm>
            <a:off x="206474" y="1394080"/>
            <a:ext cx="9144000" cy="1009650"/>
          </a:xfrm>
        </p:spPr>
        <p:txBody>
          <a:bodyPr/>
          <a:lstStyle/>
          <a:p>
            <a:pPr>
              <a:lnSpc>
                <a:spcPct val="90000"/>
              </a:lnSpc>
            </a:pPr>
            <a:r>
              <a:rPr lang="en-US" altLang="en-US">
                <a:latin typeface="Times New Roman" panose="02020603050405020304" pitchFamily="18" charset="0"/>
                <a:cs typeface="Times New Roman" panose="02020603050405020304" pitchFamily="18" charset="0"/>
              </a:rPr>
              <a:t>After browsing to tld finish, choose the New button to Add Attribute to custom Tag</a:t>
            </a:r>
            <a:endParaRPr lang="vi-VN" altLang="en-US">
              <a:latin typeface="Times New Roman" panose="02020603050405020304" pitchFamily="18" charset="0"/>
              <a:cs typeface="Times New Roman" panose="02020603050405020304" pitchFamily="18" charset="0"/>
            </a:endParaRPr>
          </a:p>
        </p:txBody>
      </p:sp>
      <p:pic>
        <p:nvPicPr>
          <p:cNvPr id="126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2395538"/>
            <a:ext cx="30099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Rectangle 5"/>
          <p:cNvSpPr>
            <a:spLocks noChangeArrowheads="1"/>
          </p:cNvSpPr>
          <p:nvPr/>
        </p:nvSpPr>
        <p:spPr bwMode="auto">
          <a:xfrm>
            <a:off x="1354138" y="2714625"/>
            <a:ext cx="712787" cy="21431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366" name="Line 6"/>
          <p:cNvSpPr>
            <a:spLocks noChangeShapeType="1"/>
          </p:cNvSpPr>
          <p:nvPr/>
        </p:nvSpPr>
        <p:spPr bwMode="auto">
          <a:xfrm>
            <a:off x="2079625" y="2820988"/>
            <a:ext cx="34163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367" name="Text Box 7"/>
          <p:cNvSpPr txBox="1">
            <a:spLocks noChangeArrowheads="1"/>
          </p:cNvSpPr>
          <p:nvPr/>
        </p:nvSpPr>
        <p:spPr bwMode="auto">
          <a:xfrm>
            <a:off x="5426075" y="2633663"/>
            <a:ext cx="2127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Fill the attribute name</a:t>
            </a:r>
          </a:p>
        </p:txBody>
      </p:sp>
      <p:sp>
        <p:nvSpPr>
          <p:cNvPr id="143368" name="Rectangle 8"/>
          <p:cNvSpPr>
            <a:spLocks noChangeArrowheads="1"/>
          </p:cNvSpPr>
          <p:nvPr/>
        </p:nvSpPr>
        <p:spPr bwMode="auto">
          <a:xfrm>
            <a:off x="1341438" y="2955925"/>
            <a:ext cx="1317625" cy="255588"/>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369" name="Line 9"/>
          <p:cNvSpPr>
            <a:spLocks noChangeShapeType="1"/>
          </p:cNvSpPr>
          <p:nvPr/>
        </p:nvSpPr>
        <p:spPr bwMode="auto">
          <a:xfrm>
            <a:off x="2657475" y="3103563"/>
            <a:ext cx="282575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370" name="Text Box 10"/>
          <p:cNvSpPr txBox="1">
            <a:spLocks noChangeArrowheads="1"/>
          </p:cNvSpPr>
          <p:nvPr/>
        </p:nvSpPr>
        <p:spPr bwMode="auto">
          <a:xfrm>
            <a:off x="5413375" y="2916238"/>
            <a:ext cx="3176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Choose the datatype for attribute</a:t>
            </a:r>
          </a:p>
        </p:txBody>
      </p:sp>
      <p:sp>
        <p:nvSpPr>
          <p:cNvPr id="143371" name="Rectangle 11"/>
          <p:cNvSpPr>
            <a:spLocks noChangeArrowheads="1"/>
          </p:cNvSpPr>
          <p:nvPr/>
        </p:nvSpPr>
        <p:spPr bwMode="auto">
          <a:xfrm>
            <a:off x="1354138" y="3267075"/>
            <a:ext cx="1209675" cy="21431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372" name="Line 12"/>
          <p:cNvSpPr>
            <a:spLocks noChangeShapeType="1"/>
          </p:cNvSpPr>
          <p:nvPr/>
        </p:nvSpPr>
        <p:spPr bwMode="auto">
          <a:xfrm>
            <a:off x="2524125" y="3373438"/>
            <a:ext cx="29718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373" name="Text Box 13"/>
          <p:cNvSpPr txBox="1">
            <a:spLocks noChangeArrowheads="1"/>
          </p:cNvSpPr>
          <p:nvPr/>
        </p:nvSpPr>
        <p:spPr bwMode="auto">
          <a:xfrm>
            <a:off x="5426075" y="3186113"/>
            <a:ext cx="3230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Checking if the attribute is required</a:t>
            </a:r>
          </a:p>
        </p:txBody>
      </p:sp>
      <p:sp>
        <p:nvSpPr>
          <p:cNvPr id="143374" name="Rectangle 14"/>
          <p:cNvSpPr>
            <a:spLocks noChangeArrowheads="1"/>
          </p:cNvSpPr>
          <p:nvPr/>
        </p:nvSpPr>
        <p:spPr bwMode="auto">
          <a:xfrm>
            <a:off x="1381125" y="3535363"/>
            <a:ext cx="2003425" cy="48260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375" name="Line 15"/>
          <p:cNvSpPr>
            <a:spLocks noChangeShapeType="1"/>
          </p:cNvSpPr>
          <p:nvPr/>
        </p:nvSpPr>
        <p:spPr bwMode="auto">
          <a:xfrm>
            <a:off x="3397250" y="3910013"/>
            <a:ext cx="2125663"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376" name="Text Box 16"/>
          <p:cNvSpPr txBox="1">
            <a:spLocks noChangeArrowheads="1"/>
          </p:cNvSpPr>
          <p:nvPr/>
        </p:nvSpPr>
        <p:spPr bwMode="auto">
          <a:xfrm>
            <a:off x="5453063" y="3722688"/>
            <a:ext cx="31369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Choose type for evaluated the attribute</a:t>
            </a:r>
          </a:p>
        </p:txBody>
      </p:sp>
      <p:sp>
        <p:nvSpPr>
          <p:cNvPr id="143377" name="Rectangle 17"/>
          <p:cNvSpPr>
            <a:spLocks noChangeArrowheads="1"/>
          </p:cNvSpPr>
          <p:nvPr/>
        </p:nvSpPr>
        <p:spPr bwMode="auto">
          <a:xfrm>
            <a:off x="250825" y="4995863"/>
            <a:ext cx="889317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20000"/>
              </a:spcBef>
              <a:buFont typeface="Arial" panose="020B0604020202020204" pitchFamily="34" charset="0"/>
              <a:buChar char="•"/>
            </a:pPr>
            <a:r>
              <a:rPr lang="en-US" altLang="en-US" sz="2800">
                <a:latin typeface="Times New Roman" panose="02020603050405020304" pitchFamily="18" charset="0"/>
                <a:cs typeface="Times New Roman" panose="02020603050405020304" pitchFamily="18" charset="0"/>
              </a:rPr>
              <a:t>Click OK button</a:t>
            </a:r>
            <a:endParaRPr lang="vi-VN" altLang="en-US" sz="280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3E0F472-F6C4-A78E-6A2B-81E3C504A10E}"/>
              </a:ext>
            </a:extLst>
          </p:cNvPr>
          <p:cNvSpPr>
            <a:spLocks noGrp="1"/>
          </p:cNvSpPr>
          <p:nvPr>
            <p:ph type="dt" sz="half" idx="2"/>
          </p:nvPr>
        </p:nvSpPr>
        <p:spPr/>
        <p:txBody>
          <a:bodyPr/>
          <a:lstStyle/>
          <a:p>
            <a:fld id="{E0ED6296-5290-487A-A777-9FF36C403E68}" type="datetime1">
              <a:rPr lang="en-US" smtClean="0"/>
              <a:t>4/22/2024</a:t>
            </a:fld>
            <a:endParaRPr lang="en-US"/>
          </a:p>
        </p:txBody>
      </p:sp>
      <p:sp>
        <p:nvSpPr>
          <p:cNvPr id="3" name="Slide Number Placeholder 2">
            <a:extLst>
              <a:ext uri="{FF2B5EF4-FFF2-40B4-BE49-F238E27FC236}">
                <a16:creationId xmlns:a16="http://schemas.microsoft.com/office/drawing/2014/main" id="{3B242866-06E4-4BE0-0B6F-9C4654DFD67E}"/>
              </a:ext>
            </a:extLst>
          </p:cNvPr>
          <p:cNvSpPr>
            <a:spLocks noGrp="1"/>
          </p:cNvSpPr>
          <p:nvPr>
            <p:ph type="sldNum" sz="quarter" idx="4"/>
          </p:nvPr>
        </p:nvSpPr>
        <p:spPr/>
        <p:txBody>
          <a:bodyPr/>
          <a:lstStyle/>
          <a:p>
            <a:fld id="{CC0149FD-98BB-4821-915B-09C9BFE4B727}" type="slidenum">
              <a:rPr lang="en-US" smtClean="0"/>
              <a:pPr/>
              <a:t>110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3365"/>
                                        </p:tgtEl>
                                        <p:attrNameLst>
                                          <p:attrName>style.visibility</p:attrName>
                                        </p:attrNameLst>
                                      </p:cBhvr>
                                      <p:to>
                                        <p:strVal val="visible"/>
                                      </p:to>
                                    </p:set>
                                    <p:animEffect transition="in" filter="box(in)">
                                      <p:cBhvr>
                                        <p:cTn id="7" dur="500"/>
                                        <p:tgtEl>
                                          <p:spTgt spid="143365"/>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143366"/>
                                        </p:tgtEl>
                                        <p:attrNameLst>
                                          <p:attrName>style.visibility</p:attrName>
                                        </p:attrNameLst>
                                      </p:cBhvr>
                                      <p:to>
                                        <p:strVal val="visible"/>
                                      </p:to>
                                    </p:set>
                                    <p:animEffect transition="in" filter="slide(fromLeft)">
                                      <p:cBhvr>
                                        <p:cTn id="11" dur="500"/>
                                        <p:tgtEl>
                                          <p:spTgt spid="143366"/>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143367"/>
                                        </p:tgtEl>
                                        <p:attrNameLst>
                                          <p:attrName>style.visibility</p:attrName>
                                        </p:attrNameLst>
                                      </p:cBhvr>
                                      <p:to>
                                        <p:strVal val="visible"/>
                                      </p:to>
                                    </p:set>
                                    <p:animEffect transition="in" filter="checkerboard(across)">
                                      <p:cBhvr>
                                        <p:cTn id="14" dur="500"/>
                                        <p:tgtEl>
                                          <p:spTgt spid="14336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43368"/>
                                        </p:tgtEl>
                                        <p:attrNameLst>
                                          <p:attrName>style.visibility</p:attrName>
                                        </p:attrNameLst>
                                      </p:cBhvr>
                                      <p:to>
                                        <p:strVal val="visible"/>
                                      </p:to>
                                    </p:set>
                                    <p:animEffect transition="in" filter="box(in)">
                                      <p:cBhvr>
                                        <p:cTn id="19" dur="500"/>
                                        <p:tgtEl>
                                          <p:spTgt spid="143368"/>
                                        </p:tgtEl>
                                      </p:cBhvr>
                                    </p:animEffect>
                                  </p:childTnLst>
                                </p:cTn>
                              </p:par>
                            </p:childTnLst>
                          </p:cTn>
                        </p:par>
                        <p:par>
                          <p:cTn id="20" fill="hold" nodeType="afterGroup">
                            <p:stCondLst>
                              <p:cond delay="500"/>
                            </p:stCondLst>
                            <p:childTnLst>
                              <p:par>
                                <p:cTn id="21" presetID="12" presetClass="entr" presetSubtype="8" fill="hold" nodeType="afterEffect">
                                  <p:stCondLst>
                                    <p:cond delay="0"/>
                                  </p:stCondLst>
                                  <p:childTnLst>
                                    <p:set>
                                      <p:cBhvr>
                                        <p:cTn id="22" dur="1" fill="hold">
                                          <p:stCondLst>
                                            <p:cond delay="0"/>
                                          </p:stCondLst>
                                        </p:cTn>
                                        <p:tgtEl>
                                          <p:spTgt spid="143369"/>
                                        </p:tgtEl>
                                        <p:attrNameLst>
                                          <p:attrName>style.visibility</p:attrName>
                                        </p:attrNameLst>
                                      </p:cBhvr>
                                      <p:to>
                                        <p:strVal val="visible"/>
                                      </p:to>
                                    </p:set>
                                    <p:animEffect transition="in" filter="slide(fromLeft)">
                                      <p:cBhvr>
                                        <p:cTn id="23" dur="500"/>
                                        <p:tgtEl>
                                          <p:spTgt spid="143369"/>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43370"/>
                                        </p:tgtEl>
                                        <p:attrNameLst>
                                          <p:attrName>style.visibility</p:attrName>
                                        </p:attrNameLst>
                                      </p:cBhvr>
                                      <p:to>
                                        <p:strVal val="visible"/>
                                      </p:to>
                                    </p:set>
                                    <p:animEffect transition="in" filter="checkerboard(across)">
                                      <p:cBhvr>
                                        <p:cTn id="26" dur="500"/>
                                        <p:tgtEl>
                                          <p:spTgt spid="1433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43371"/>
                                        </p:tgtEl>
                                        <p:attrNameLst>
                                          <p:attrName>style.visibility</p:attrName>
                                        </p:attrNameLst>
                                      </p:cBhvr>
                                      <p:to>
                                        <p:strVal val="visible"/>
                                      </p:to>
                                    </p:set>
                                    <p:animEffect transition="in" filter="box(in)">
                                      <p:cBhvr>
                                        <p:cTn id="31" dur="500"/>
                                        <p:tgtEl>
                                          <p:spTgt spid="143371"/>
                                        </p:tgtEl>
                                      </p:cBhvr>
                                    </p:animEffect>
                                  </p:childTnLst>
                                </p:cTn>
                              </p:par>
                            </p:childTnLst>
                          </p:cTn>
                        </p:par>
                        <p:par>
                          <p:cTn id="32" fill="hold" nodeType="afterGroup">
                            <p:stCondLst>
                              <p:cond delay="500"/>
                            </p:stCondLst>
                            <p:childTnLst>
                              <p:par>
                                <p:cTn id="33" presetID="12" presetClass="entr" presetSubtype="8" fill="hold" nodeType="afterEffect">
                                  <p:stCondLst>
                                    <p:cond delay="0"/>
                                  </p:stCondLst>
                                  <p:childTnLst>
                                    <p:set>
                                      <p:cBhvr>
                                        <p:cTn id="34" dur="1" fill="hold">
                                          <p:stCondLst>
                                            <p:cond delay="0"/>
                                          </p:stCondLst>
                                        </p:cTn>
                                        <p:tgtEl>
                                          <p:spTgt spid="143372"/>
                                        </p:tgtEl>
                                        <p:attrNameLst>
                                          <p:attrName>style.visibility</p:attrName>
                                        </p:attrNameLst>
                                      </p:cBhvr>
                                      <p:to>
                                        <p:strVal val="visible"/>
                                      </p:to>
                                    </p:set>
                                    <p:animEffect transition="in" filter="slide(fromLeft)">
                                      <p:cBhvr>
                                        <p:cTn id="35" dur="500"/>
                                        <p:tgtEl>
                                          <p:spTgt spid="143372"/>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43373"/>
                                        </p:tgtEl>
                                        <p:attrNameLst>
                                          <p:attrName>style.visibility</p:attrName>
                                        </p:attrNameLst>
                                      </p:cBhvr>
                                      <p:to>
                                        <p:strVal val="visible"/>
                                      </p:to>
                                    </p:set>
                                    <p:animEffect transition="in" filter="checkerboard(across)">
                                      <p:cBhvr>
                                        <p:cTn id="38" dur="500"/>
                                        <p:tgtEl>
                                          <p:spTgt spid="14337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43374"/>
                                        </p:tgtEl>
                                        <p:attrNameLst>
                                          <p:attrName>style.visibility</p:attrName>
                                        </p:attrNameLst>
                                      </p:cBhvr>
                                      <p:to>
                                        <p:strVal val="visible"/>
                                      </p:to>
                                    </p:set>
                                    <p:animEffect transition="in" filter="box(in)">
                                      <p:cBhvr>
                                        <p:cTn id="43" dur="500"/>
                                        <p:tgtEl>
                                          <p:spTgt spid="143374"/>
                                        </p:tgtEl>
                                      </p:cBhvr>
                                    </p:animEffect>
                                  </p:childTnLst>
                                </p:cTn>
                              </p:par>
                            </p:childTnLst>
                          </p:cTn>
                        </p:par>
                        <p:par>
                          <p:cTn id="44" fill="hold" nodeType="afterGroup">
                            <p:stCondLst>
                              <p:cond delay="500"/>
                            </p:stCondLst>
                            <p:childTnLst>
                              <p:par>
                                <p:cTn id="45" presetID="12" presetClass="entr" presetSubtype="8" fill="hold" nodeType="afterEffect">
                                  <p:stCondLst>
                                    <p:cond delay="0"/>
                                  </p:stCondLst>
                                  <p:childTnLst>
                                    <p:set>
                                      <p:cBhvr>
                                        <p:cTn id="46" dur="1" fill="hold">
                                          <p:stCondLst>
                                            <p:cond delay="0"/>
                                          </p:stCondLst>
                                        </p:cTn>
                                        <p:tgtEl>
                                          <p:spTgt spid="143375"/>
                                        </p:tgtEl>
                                        <p:attrNameLst>
                                          <p:attrName>style.visibility</p:attrName>
                                        </p:attrNameLst>
                                      </p:cBhvr>
                                      <p:to>
                                        <p:strVal val="visible"/>
                                      </p:to>
                                    </p:set>
                                    <p:animEffect transition="in" filter="slide(fromLeft)">
                                      <p:cBhvr>
                                        <p:cTn id="47" dur="500"/>
                                        <p:tgtEl>
                                          <p:spTgt spid="143375"/>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143376"/>
                                        </p:tgtEl>
                                        <p:attrNameLst>
                                          <p:attrName>style.visibility</p:attrName>
                                        </p:attrNameLst>
                                      </p:cBhvr>
                                      <p:to>
                                        <p:strVal val="visible"/>
                                      </p:to>
                                    </p:set>
                                    <p:animEffect transition="in" filter="checkerboard(across)">
                                      <p:cBhvr>
                                        <p:cTn id="50" dur="500"/>
                                        <p:tgtEl>
                                          <p:spTgt spid="14337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43377">
                                            <p:txEl>
                                              <p:pRg st="0" end="0"/>
                                            </p:txEl>
                                          </p:spTgt>
                                        </p:tgtEl>
                                        <p:attrNameLst>
                                          <p:attrName>style.visibility</p:attrName>
                                        </p:attrNameLst>
                                      </p:cBhvr>
                                      <p:to>
                                        <p:strVal val="visible"/>
                                      </p:to>
                                    </p:set>
                                    <p:animEffect transition="in" filter="blinds(horizontal)">
                                      <p:cBhvr>
                                        <p:cTn id="55" dur="500"/>
                                        <p:tgtEl>
                                          <p:spTgt spid="1433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5" grpId="0" animBg="1"/>
      <p:bldP spid="143367" grpId="0"/>
      <p:bldP spid="143368" grpId="0" animBg="1"/>
      <p:bldP spid="143370" grpId="0"/>
      <p:bldP spid="143371" grpId="0" animBg="1"/>
      <p:bldP spid="143373" grpId="0"/>
      <p:bldP spid="143374" grpId="0" animBg="1"/>
      <p:bldP spid="143376" grpId="0"/>
      <p:bldP spid="143377" grpId="0" build="p" bldLvl="2"/>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p:cNvSpPr>
          <p:nvPr>
            <p:ph type="title" idx="4294967295"/>
          </p:nvPr>
        </p:nvSpPr>
        <p:spPr>
          <a:xfrm>
            <a:off x="0" y="0"/>
            <a:ext cx="9144000" cy="107791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Attributes – TagSupport </a:t>
            </a:r>
          </a:p>
        </p:txBody>
      </p:sp>
      <p:pic>
        <p:nvPicPr>
          <p:cNvPr id="12800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8" y="1068388"/>
            <a:ext cx="5526087"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1741488" y="3230563"/>
            <a:ext cx="3025775" cy="25558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5428" name="Line 20"/>
          <p:cNvSpPr>
            <a:spLocks noChangeShapeType="1"/>
          </p:cNvSpPr>
          <p:nvPr/>
        </p:nvSpPr>
        <p:spPr bwMode="auto">
          <a:xfrm>
            <a:off x="4805363" y="3378200"/>
            <a:ext cx="1077912"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5429" name="Text Box 21"/>
          <p:cNvSpPr txBox="1">
            <a:spLocks noChangeArrowheads="1"/>
          </p:cNvSpPr>
          <p:nvPr/>
        </p:nvSpPr>
        <p:spPr bwMode="auto">
          <a:xfrm>
            <a:off x="5813425" y="3190875"/>
            <a:ext cx="3176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Attribute to add after the above step</a:t>
            </a:r>
          </a:p>
        </p:txBody>
      </p:sp>
      <p:pic>
        <p:nvPicPr>
          <p:cNvPr id="14543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025" y="1093788"/>
            <a:ext cx="4864100"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31" name="Rectangle 23"/>
          <p:cNvSpPr>
            <a:spLocks noChangeArrowheads="1"/>
          </p:cNvSpPr>
          <p:nvPr/>
        </p:nvSpPr>
        <p:spPr bwMode="auto">
          <a:xfrm>
            <a:off x="0" y="5267325"/>
            <a:ext cx="91440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20000"/>
              </a:spcBef>
              <a:buFont typeface="Arial" panose="020B0604020202020204" pitchFamily="34" charset="0"/>
              <a:buChar char="•"/>
            </a:pPr>
            <a:r>
              <a:rPr lang="en-US" altLang="en-US" sz="2400">
                <a:solidFill>
                  <a:srgbClr val="FF3300"/>
                </a:solidFill>
                <a:latin typeface="Times New Roman" panose="02020603050405020304" pitchFamily="18" charset="0"/>
                <a:cs typeface="Times New Roman" panose="02020603050405020304" pitchFamily="18" charset="0"/>
              </a:rPr>
              <a:t>Click Finish button</a:t>
            </a:r>
          </a:p>
          <a:p>
            <a:pPr>
              <a:lnSpc>
                <a:spcPct val="90000"/>
              </a:lnSpc>
              <a:spcBef>
                <a:spcPct val="20000"/>
              </a:spcBef>
              <a:buFont typeface="Arial" panose="020B0604020202020204" pitchFamily="34" charset="0"/>
              <a:buChar char="•"/>
            </a:pPr>
            <a:r>
              <a:rPr lang="en-US" altLang="en-US" sz="2400">
                <a:solidFill>
                  <a:srgbClr val="FF3300"/>
                </a:solidFill>
                <a:latin typeface="Times New Roman" panose="02020603050405020304" pitchFamily="18" charset="0"/>
                <a:cs typeface="Times New Roman" panose="02020603050405020304" pitchFamily="18" charset="0"/>
              </a:rPr>
              <a:t>The attribute &amp; tag information is automatically updated to the tld file</a:t>
            </a:r>
          </a:p>
          <a:p>
            <a:pPr>
              <a:lnSpc>
                <a:spcPct val="90000"/>
              </a:lnSpc>
              <a:spcBef>
                <a:spcPct val="20000"/>
              </a:spcBef>
              <a:buFont typeface="Arial" panose="020B0604020202020204" pitchFamily="34" charset="0"/>
              <a:buChar char="•"/>
            </a:pPr>
            <a:r>
              <a:rPr lang="en-US" altLang="en-US" sz="2400">
                <a:solidFill>
                  <a:srgbClr val="FF3300"/>
                </a:solidFill>
                <a:latin typeface="Times New Roman" panose="02020603050405020304" pitchFamily="18" charset="0"/>
                <a:cs typeface="Times New Roman" panose="02020603050405020304" pitchFamily="18" charset="0"/>
              </a:rPr>
              <a:t>Change the SimpleTagSupport to TagSupport in the TagHandler</a:t>
            </a:r>
            <a:endParaRPr lang="vi-VN" altLang="en-US" sz="2400">
              <a:solidFill>
                <a:srgbClr val="FF3300"/>
              </a:solidFill>
              <a:latin typeface="Times New Roman" panose="02020603050405020304" pitchFamily="18" charset="0"/>
              <a:cs typeface="Times New Roman" panose="02020603050405020304" pitchFamily="18" charset="0"/>
            </a:endParaRPr>
          </a:p>
        </p:txBody>
      </p:sp>
      <p:pic>
        <p:nvPicPr>
          <p:cNvPr id="145432"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4897438"/>
            <a:ext cx="48514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ACC4CB69-DA68-1CAF-9B96-D5CBCD0DFBBC}"/>
              </a:ext>
            </a:extLst>
          </p:cNvPr>
          <p:cNvSpPr>
            <a:spLocks noGrp="1"/>
          </p:cNvSpPr>
          <p:nvPr>
            <p:ph type="dt" sz="half" idx="2"/>
          </p:nvPr>
        </p:nvSpPr>
        <p:spPr/>
        <p:txBody>
          <a:bodyPr/>
          <a:lstStyle/>
          <a:p>
            <a:fld id="{7F0DB161-435F-4670-B336-FF2C9F9A18E6}" type="datetime1">
              <a:rPr lang="en-US" smtClean="0"/>
              <a:t>4/22/2024</a:t>
            </a:fld>
            <a:endParaRPr lang="en-US"/>
          </a:p>
        </p:txBody>
      </p:sp>
      <p:sp>
        <p:nvSpPr>
          <p:cNvPr id="3" name="Slide Number Placeholder 2">
            <a:extLst>
              <a:ext uri="{FF2B5EF4-FFF2-40B4-BE49-F238E27FC236}">
                <a16:creationId xmlns:a16="http://schemas.microsoft.com/office/drawing/2014/main" id="{04D9ECD3-5F29-DBBB-2154-762A69289626}"/>
              </a:ext>
            </a:extLst>
          </p:cNvPr>
          <p:cNvSpPr>
            <a:spLocks noGrp="1"/>
          </p:cNvSpPr>
          <p:nvPr>
            <p:ph type="sldNum" sz="quarter" idx="4"/>
          </p:nvPr>
        </p:nvSpPr>
        <p:spPr/>
        <p:txBody>
          <a:bodyPr/>
          <a:lstStyle/>
          <a:p>
            <a:fld id="{CC0149FD-98BB-4821-915B-09C9BFE4B727}" type="slidenum">
              <a:rPr lang="en-US" smtClean="0"/>
              <a:pPr/>
              <a:t>111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5427"/>
                                        </p:tgtEl>
                                        <p:attrNameLst>
                                          <p:attrName>style.visibility</p:attrName>
                                        </p:attrNameLst>
                                      </p:cBhvr>
                                      <p:to>
                                        <p:strVal val="visible"/>
                                      </p:to>
                                    </p:set>
                                    <p:animEffect transition="in" filter="box(in)">
                                      <p:cBhvr>
                                        <p:cTn id="7" dur="500"/>
                                        <p:tgtEl>
                                          <p:spTgt spid="145427"/>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145428"/>
                                        </p:tgtEl>
                                        <p:attrNameLst>
                                          <p:attrName>style.visibility</p:attrName>
                                        </p:attrNameLst>
                                      </p:cBhvr>
                                      <p:to>
                                        <p:strVal val="visible"/>
                                      </p:to>
                                    </p:set>
                                    <p:animEffect transition="in" filter="slide(fromLeft)">
                                      <p:cBhvr>
                                        <p:cTn id="11" dur="500"/>
                                        <p:tgtEl>
                                          <p:spTgt spid="145428"/>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145429"/>
                                        </p:tgtEl>
                                        <p:attrNameLst>
                                          <p:attrName>style.visibility</p:attrName>
                                        </p:attrNameLst>
                                      </p:cBhvr>
                                      <p:to>
                                        <p:strVal val="visible"/>
                                      </p:to>
                                    </p:set>
                                    <p:animEffect transition="in" filter="checkerboard(across)">
                                      <p:cBhvr>
                                        <p:cTn id="14" dur="500"/>
                                        <p:tgtEl>
                                          <p:spTgt spid="14542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45431">
                                            <p:txEl>
                                              <p:pRg st="0" end="0"/>
                                            </p:txEl>
                                          </p:spTgt>
                                        </p:tgtEl>
                                        <p:attrNameLst>
                                          <p:attrName>style.visibility</p:attrName>
                                        </p:attrNameLst>
                                      </p:cBhvr>
                                      <p:to>
                                        <p:strVal val="visible"/>
                                      </p:to>
                                    </p:set>
                                    <p:animEffect transition="in" filter="blinds(horizontal)">
                                      <p:cBhvr>
                                        <p:cTn id="19" dur="500"/>
                                        <p:tgtEl>
                                          <p:spTgt spid="145431">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45431">
                                            <p:txEl>
                                              <p:pRg st="1" end="1"/>
                                            </p:txEl>
                                          </p:spTgt>
                                        </p:tgtEl>
                                        <p:attrNameLst>
                                          <p:attrName>style.visibility</p:attrName>
                                        </p:attrNameLst>
                                      </p:cBhvr>
                                      <p:to>
                                        <p:strVal val="visible"/>
                                      </p:to>
                                    </p:set>
                                    <p:animEffect transition="in" filter="blinds(horizontal)">
                                      <p:cBhvr>
                                        <p:cTn id="24" dur="500"/>
                                        <p:tgtEl>
                                          <p:spTgt spid="145431">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45431">
                                            <p:txEl>
                                              <p:pRg st="2" end="2"/>
                                            </p:txEl>
                                          </p:spTgt>
                                        </p:tgtEl>
                                        <p:attrNameLst>
                                          <p:attrName>style.visibility</p:attrName>
                                        </p:attrNameLst>
                                      </p:cBhvr>
                                      <p:to>
                                        <p:strVal val="visible"/>
                                      </p:to>
                                    </p:set>
                                    <p:animEffect transition="in" filter="blinds(horizontal)">
                                      <p:cBhvr>
                                        <p:cTn id="29" dur="500"/>
                                        <p:tgtEl>
                                          <p:spTgt spid="145431">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1" nodeType="clickEffect">
                                  <p:stCondLst>
                                    <p:cond delay="0"/>
                                  </p:stCondLst>
                                  <p:childTnLst>
                                    <p:set>
                                      <p:cBhvr>
                                        <p:cTn id="33" dur="1" fill="hold">
                                          <p:stCondLst>
                                            <p:cond delay="0"/>
                                          </p:stCondLst>
                                        </p:cTn>
                                        <p:tgtEl>
                                          <p:spTgt spid="145431">
                                            <p:txEl>
                                              <p:pRg st="0" end="0"/>
                                            </p:txEl>
                                          </p:spTgt>
                                        </p:tgtEl>
                                        <p:attrNameLst>
                                          <p:attrName>style.visibility</p:attrName>
                                        </p:attrNameLst>
                                      </p:cBhvr>
                                      <p:to>
                                        <p:strVal val="visible"/>
                                      </p:to>
                                    </p:set>
                                    <p:animEffect transition="in" filter="checkerboard(across)">
                                      <p:cBhvr>
                                        <p:cTn id="34" dur="500"/>
                                        <p:tgtEl>
                                          <p:spTgt spid="145431">
                                            <p:txEl>
                                              <p:pRg st="0" end="0"/>
                                            </p:txEl>
                                          </p:spTgt>
                                        </p:tgtEl>
                                      </p:cBhvr>
                                    </p:animEffect>
                                  </p:childTnLst>
                                </p:cTn>
                              </p:par>
                              <p:par>
                                <p:cTn id="35" presetID="5" presetClass="entr" presetSubtype="10" fill="hold" grpId="1" nodeType="withEffect">
                                  <p:stCondLst>
                                    <p:cond delay="0"/>
                                  </p:stCondLst>
                                  <p:childTnLst>
                                    <p:set>
                                      <p:cBhvr>
                                        <p:cTn id="36" dur="1" fill="hold">
                                          <p:stCondLst>
                                            <p:cond delay="0"/>
                                          </p:stCondLst>
                                        </p:cTn>
                                        <p:tgtEl>
                                          <p:spTgt spid="145431">
                                            <p:txEl>
                                              <p:pRg st="1" end="1"/>
                                            </p:txEl>
                                          </p:spTgt>
                                        </p:tgtEl>
                                        <p:attrNameLst>
                                          <p:attrName>style.visibility</p:attrName>
                                        </p:attrNameLst>
                                      </p:cBhvr>
                                      <p:to>
                                        <p:strVal val="visible"/>
                                      </p:to>
                                    </p:set>
                                    <p:animEffect transition="in" filter="checkerboard(across)">
                                      <p:cBhvr>
                                        <p:cTn id="37" dur="500"/>
                                        <p:tgtEl>
                                          <p:spTgt spid="145431">
                                            <p:txEl>
                                              <p:pRg st="1" end="1"/>
                                            </p:txEl>
                                          </p:spTgt>
                                        </p:tgtEl>
                                      </p:cBhvr>
                                    </p:animEffect>
                                  </p:childTnLst>
                                </p:cTn>
                              </p:par>
                              <p:par>
                                <p:cTn id="38" presetID="5" presetClass="entr" presetSubtype="10" fill="hold" grpId="1" nodeType="withEffect">
                                  <p:stCondLst>
                                    <p:cond delay="0"/>
                                  </p:stCondLst>
                                  <p:childTnLst>
                                    <p:set>
                                      <p:cBhvr>
                                        <p:cTn id="39" dur="1" fill="hold">
                                          <p:stCondLst>
                                            <p:cond delay="0"/>
                                          </p:stCondLst>
                                        </p:cTn>
                                        <p:tgtEl>
                                          <p:spTgt spid="145431">
                                            <p:txEl>
                                              <p:pRg st="2" end="2"/>
                                            </p:txEl>
                                          </p:spTgt>
                                        </p:tgtEl>
                                        <p:attrNameLst>
                                          <p:attrName>style.visibility</p:attrName>
                                        </p:attrNameLst>
                                      </p:cBhvr>
                                      <p:to>
                                        <p:strVal val="visible"/>
                                      </p:to>
                                    </p:set>
                                    <p:animEffect transition="in" filter="checkerboard(across)">
                                      <p:cBhvr>
                                        <p:cTn id="40" dur="500"/>
                                        <p:tgtEl>
                                          <p:spTgt spid="145431">
                                            <p:txEl>
                                              <p:pRg st="2" end="2"/>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nodeType="clickEffect">
                                  <p:stCondLst>
                                    <p:cond delay="0"/>
                                  </p:stCondLst>
                                  <p:childTnLst>
                                    <p:set>
                                      <p:cBhvr>
                                        <p:cTn id="44" dur="1" fill="hold">
                                          <p:stCondLst>
                                            <p:cond delay="0"/>
                                          </p:stCondLst>
                                        </p:cTn>
                                        <p:tgtEl>
                                          <p:spTgt spid="145430"/>
                                        </p:tgtEl>
                                        <p:attrNameLst>
                                          <p:attrName>style.visibility</p:attrName>
                                        </p:attrNameLst>
                                      </p:cBhvr>
                                      <p:to>
                                        <p:strVal val="visible"/>
                                      </p:to>
                                    </p:set>
                                    <p:animEffect transition="in" filter="box(in)">
                                      <p:cBhvr>
                                        <p:cTn id="45" dur="500"/>
                                        <p:tgtEl>
                                          <p:spTgt spid="145430"/>
                                        </p:tgtEl>
                                      </p:cBhvr>
                                    </p:animEffect>
                                  </p:childTnLst>
                                </p:cTn>
                              </p:par>
                            </p:childTnLst>
                          </p:cTn>
                        </p:par>
                        <p:par>
                          <p:cTn id="46" fill="hold" nodeType="afterGroup">
                            <p:stCondLst>
                              <p:cond delay="500"/>
                            </p:stCondLst>
                            <p:childTnLst>
                              <p:par>
                                <p:cTn id="47" presetID="5" presetClass="entr" presetSubtype="10" fill="hold" nodeType="afterEffect">
                                  <p:stCondLst>
                                    <p:cond delay="0"/>
                                  </p:stCondLst>
                                  <p:childTnLst>
                                    <p:set>
                                      <p:cBhvr>
                                        <p:cTn id="48" dur="1" fill="hold">
                                          <p:stCondLst>
                                            <p:cond delay="0"/>
                                          </p:stCondLst>
                                        </p:cTn>
                                        <p:tgtEl>
                                          <p:spTgt spid="145432"/>
                                        </p:tgtEl>
                                        <p:attrNameLst>
                                          <p:attrName>style.visibility</p:attrName>
                                        </p:attrNameLst>
                                      </p:cBhvr>
                                      <p:to>
                                        <p:strVal val="visible"/>
                                      </p:to>
                                    </p:set>
                                    <p:animEffect transition="in" filter="checkerboard(across)">
                                      <p:cBhvr>
                                        <p:cTn id="49" dur="500"/>
                                        <p:tgtEl>
                                          <p:spTgt spid="14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27" grpId="0" animBg="1"/>
      <p:bldP spid="145429" grpId="0"/>
      <p:bldP spid="145431" grpId="0" build="p" bldLvl="2"/>
      <p:bldP spid="145431" grpId="1" build="allAtOnce"/>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2"/>
          <p:cNvSpPr>
            <a:spLocks noGrp="1"/>
          </p:cNvSpPr>
          <p:nvPr>
            <p:ph type="title" idx="4294967295"/>
          </p:nvPr>
        </p:nvSpPr>
        <p:spPr>
          <a:xfrm>
            <a:off x="0" y="0"/>
            <a:ext cx="9144000" cy="1182688"/>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Attributes – TagSupport </a:t>
            </a:r>
          </a:p>
        </p:txBody>
      </p:sp>
      <p:grpSp>
        <p:nvGrpSpPr>
          <p:cNvPr id="4" name="Group 3">
            <a:extLst>
              <a:ext uri="{FF2B5EF4-FFF2-40B4-BE49-F238E27FC236}">
                <a16:creationId xmlns:a16="http://schemas.microsoft.com/office/drawing/2014/main" id="{2CD9DF4B-3151-A6A2-52E4-E63A493935A0}"/>
              </a:ext>
            </a:extLst>
          </p:cNvPr>
          <p:cNvGrpSpPr/>
          <p:nvPr/>
        </p:nvGrpSpPr>
        <p:grpSpPr>
          <a:xfrm>
            <a:off x="1769807" y="1123696"/>
            <a:ext cx="5604386" cy="5298011"/>
            <a:chOff x="0" y="687388"/>
            <a:chExt cx="6062663" cy="6170612"/>
          </a:xfrm>
        </p:grpSpPr>
        <p:pic>
          <p:nvPicPr>
            <p:cNvPr id="12902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7388"/>
              <a:ext cx="6062663" cy="617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1833563" y="1708150"/>
              <a:ext cx="4092575" cy="223838"/>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 name="Date Placeholder 1">
            <a:extLst>
              <a:ext uri="{FF2B5EF4-FFF2-40B4-BE49-F238E27FC236}">
                <a16:creationId xmlns:a16="http://schemas.microsoft.com/office/drawing/2014/main" id="{53BCD2DE-520B-0848-72C1-AA6474B45F63}"/>
              </a:ext>
            </a:extLst>
          </p:cNvPr>
          <p:cNvSpPr>
            <a:spLocks noGrp="1"/>
          </p:cNvSpPr>
          <p:nvPr>
            <p:ph type="dt" sz="half" idx="2"/>
          </p:nvPr>
        </p:nvSpPr>
        <p:spPr/>
        <p:txBody>
          <a:bodyPr/>
          <a:lstStyle/>
          <a:p>
            <a:fld id="{0F29A3FE-FD12-4228-8B3B-C823006A05C0}" type="datetime1">
              <a:rPr lang="en-US" smtClean="0"/>
              <a:t>4/22/2024</a:t>
            </a:fld>
            <a:endParaRPr lang="en-US"/>
          </a:p>
        </p:txBody>
      </p:sp>
      <p:sp>
        <p:nvSpPr>
          <p:cNvPr id="3" name="Slide Number Placeholder 2">
            <a:extLst>
              <a:ext uri="{FF2B5EF4-FFF2-40B4-BE49-F238E27FC236}">
                <a16:creationId xmlns:a16="http://schemas.microsoft.com/office/drawing/2014/main" id="{E96788FD-387B-E07B-40C3-B7E64665FE08}"/>
              </a:ext>
            </a:extLst>
          </p:cNvPr>
          <p:cNvSpPr>
            <a:spLocks noGrp="1"/>
          </p:cNvSpPr>
          <p:nvPr>
            <p:ph type="sldNum" sz="quarter" idx="4"/>
          </p:nvPr>
        </p:nvSpPr>
        <p:spPr/>
        <p:txBody>
          <a:bodyPr/>
          <a:lstStyle/>
          <a:p>
            <a:fld id="{CC0149FD-98BB-4821-915B-09C9BFE4B727}" type="slidenum">
              <a:rPr lang="en-US" smtClean="0"/>
              <a:pPr/>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p:cNvSpPr>
          <p:nvPr>
            <p:ph type="title" idx="4294967295"/>
          </p:nvPr>
        </p:nvSpPr>
        <p:spPr>
          <a:xfrm>
            <a:off x="0" y="0"/>
            <a:ext cx="9144000" cy="1138238"/>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Attributes – TagSupport </a:t>
            </a:r>
          </a:p>
        </p:txBody>
      </p:sp>
      <p:pic>
        <p:nvPicPr>
          <p:cNvPr id="13005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6813"/>
            <a:ext cx="91440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E045F9FE-D30D-0FAA-9677-33C2CD2A1A93}"/>
              </a:ext>
            </a:extLst>
          </p:cNvPr>
          <p:cNvGrpSpPr/>
          <p:nvPr/>
        </p:nvGrpSpPr>
        <p:grpSpPr>
          <a:xfrm>
            <a:off x="16166" y="2360613"/>
            <a:ext cx="3277640" cy="4120086"/>
            <a:chOff x="0" y="2014538"/>
            <a:chExt cx="3971925" cy="4843462"/>
          </a:xfrm>
        </p:grpSpPr>
        <p:pic>
          <p:nvPicPr>
            <p:cNvPr id="9523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14538"/>
              <a:ext cx="397192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0" y="5905500"/>
              <a:ext cx="3971925" cy="95250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952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372" y="3117967"/>
            <a:ext cx="5199062"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CD9165E-A737-D0DF-B5F5-6CD0B56B79AA}"/>
              </a:ext>
            </a:extLst>
          </p:cNvPr>
          <p:cNvSpPr>
            <a:spLocks noGrp="1"/>
          </p:cNvSpPr>
          <p:nvPr>
            <p:ph type="dt" sz="half" idx="2"/>
          </p:nvPr>
        </p:nvSpPr>
        <p:spPr/>
        <p:txBody>
          <a:bodyPr/>
          <a:lstStyle/>
          <a:p>
            <a:fld id="{5A357FBC-F46B-413A-AABC-8498EFA12083}" type="datetime1">
              <a:rPr lang="en-US" smtClean="0"/>
              <a:t>4/22/2024</a:t>
            </a:fld>
            <a:endParaRPr lang="en-US"/>
          </a:p>
        </p:txBody>
      </p:sp>
      <p:sp>
        <p:nvSpPr>
          <p:cNvPr id="3" name="Slide Number Placeholder 2">
            <a:extLst>
              <a:ext uri="{FF2B5EF4-FFF2-40B4-BE49-F238E27FC236}">
                <a16:creationId xmlns:a16="http://schemas.microsoft.com/office/drawing/2014/main" id="{C92AF7C0-9D98-9011-6D3F-580DEC77698C}"/>
              </a:ext>
            </a:extLst>
          </p:cNvPr>
          <p:cNvSpPr>
            <a:spLocks noGrp="1"/>
          </p:cNvSpPr>
          <p:nvPr>
            <p:ph type="sldNum" sz="quarter" idx="4"/>
          </p:nvPr>
        </p:nvSpPr>
        <p:spPr/>
        <p:txBody>
          <a:bodyPr/>
          <a:lstStyle/>
          <a:p>
            <a:fld id="{CC0149FD-98BB-4821-915B-09C9BFE4B727}" type="slidenum">
              <a:rPr lang="en-US" smtClean="0"/>
              <a:pPr/>
              <a:t>113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16" fill="hold" nodeType="afterEffect">
                                  <p:stCondLst>
                                    <p:cond delay="0"/>
                                  </p:stCondLst>
                                  <p:childTnLst>
                                    <p:set>
                                      <p:cBhvr>
                                        <p:cTn id="6" dur="1" fill="hold">
                                          <p:stCondLst>
                                            <p:cond delay="0"/>
                                          </p:stCondLst>
                                        </p:cTn>
                                        <p:tgtEl>
                                          <p:spTgt spid="95241"/>
                                        </p:tgtEl>
                                        <p:attrNameLst>
                                          <p:attrName>style.visibility</p:attrName>
                                        </p:attrNameLst>
                                      </p:cBhvr>
                                      <p:to>
                                        <p:strVal val="visible"/>
                                      </p:to>
                                    </p:set>
                                    <p:animEffect transition="in" filter="box(in)">
                                      <p:cBhvr>
                                        <p:cTn id="7" dur="500"/>
                                        <p:tgtEl>
                                          <p:spTgt spid="95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p:cNvSpPr>
          <p:nvPr>
            <p:ph type="title" idx="4294967295"/>
          </p:nvPr>
        </p:nvSpPr>
        <p:spPr>
          <a:xfrm>
            <a:off x="1328738" y="0"/>
            <a:ext cx="7815262" cy="1195388"/>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Body – BodyTag</a:t>
            </a:r>
          </a:p>
        </p:txBody>
      </p:sp>
      <p:grpSp>
        <p:nvGrpSpPr>
          <p:cNvPr id="5" name="Group 4">
            <a:extLst>
              <a:ext uri="{FF2B5EF4-FFF2-40B4-BE49-F238E27FC236}">
                <a16:creationId xmlns:a16="http://schemas.microsoft.com/office/drawing/2014/main" id="{0D19A1DF-B5EC-4437-9698-38087468F6F8}"/>
              </a:ext>
            </a:extLst>
          </p:cNvPr>
          <p:cNvGrpSpPr/>
          <p:nvPr/>
        </p:nvGrpSpPr>
        <p:grpSpPr>
          <a:xfrm>
            <a:off x="282575" y="1176338"/>
            <a:ext cx="8153400" cy="5248476"/>
            <a:chOff x="282575" y="1176338"/>
            <a:chExt cx="8153400" cy="5248476"/>
          </a:xfrm>
        </p:grpSpPr>
        <p:pic>
          <p:nvPicPr>
            <p:cNvPr id="13107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5" y="1176338"/>
              <a:ext cx="76200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63" y="2238376"/>
              <a:ext cx="7216621" cy="41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5410200" y="1203325"/>
              <a:ext cx="3025775" cy="422275"/>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19"/>
            <p:cNvSpPr>
              <a:spLocks noChangeArrowheads="1"/>
            </p:cNvSpPr>
            <p:nvPr/>
          </p:nvSpPr>
          <p:spPr bwMode="auto">
            <a:xfrm>
              <a:off x="855663" y="2224088"/>
              <a:ext cx="2581275" cy="243809"/>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 name="Date Placeholder 2">
            <a:extLst>
              <a:ext uri="{FF2B5EF4-FFF2-40B4-BE49-F238E27FC236}">
                <a16:creationId xmlns:a16="http://schemas.microsoft.com/office/drawing/2014/main" id="{66D7F539-7527-0181-84F5-45483B4588C9}"/>
              </a:ext>
            </a:extLst>
          </p:cNvPr>
          <p:cNvSpPr>
            <a:spLocks noGrp="1"/>
          </p:cNvSpPr>
          <p:nvPr>
            <p:ph type="dt" sz="half" idx="2"/>
          </p:nvPr>
        </p:nvSpPr>
        <p:spPr/>
        <p:txBody>
          <a:bodyPr/>
          <a:lstStyle/>
          <a:p>
            <a:fld id="{DA95A59C-24A2-4700-B6F0-691145E55256}" type="datetime1">
              <a:rPr lang="en-US" smtClean="0"/>
              <a:t>4/22/2024</a:t>
            </a:fld>
            <a:endParaRPr lang="en-US"/>
          </a:p>
        </p:txBody>
      </p:sp>
      <p:sp>
        <p:nvSpPr>
          <p:cNvPr id="4" name="Slide Number Placeholder 3">
            <a:extLst>
              <a:ext uri="{FF2B5EF4-FFF2-40B4-BE49-F238E27FC236}">
                <a16:creationId xmlns:a16="http://schemas.microsoft.com/office/drawing/2014/main" id="{066F580F-DE67-D145-5C9A-9533D83AFA44}"/>
              </a:ext>
            </a:extLst>
          </p:cNvPr>
          <p:cNvSpPr>
            <a:spLocks noGrp="1"/>
          </p:cNvSpPr>
          <p:nvPr>
            <p:ph type="sldNum" sz="quarter" idx="4"/>
          </p:nvPr>
        </p:nvSpPr>
        <p:spPr/>
        <p:txBody>
          <a:bodyPr/>
          <a:lstStyle/>
          <a:p>
            <a:fld id="{CC0149FD-98BB-4821-915B-09C9BFE4B727}" type="slidenum">
              <a:rPr lang="en-US" smtClean="0"/>
              <a:pPr/>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60" y="1596628"/>
            <a:ext cx="7276460" cy="14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2"/>
          <p:cNvSpPr>
            <a:spLocks noGrp="1"/>
          </p:cNvSpPr>
          <p:nvPr>
            <p:ph type="title" idx="4294967295"/>
          </p:nvPr>
        </p:nvSpPr>
        <p:spPr>
          <a:xfrm>
            <a:off x="1328738" y="0"/>
            <a:ext cx="7815262" cy="122555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Body – BodyTag</a:t>
            </a:r>
          </a:p>
        </p:txBody>
      </p:sp>
      <p:pic>
        <p:nvPicPr>
          <p:cNvPr id="13210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3594100"/>
            <a:ext cx="85137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DE9461F1-BA5E-7CEC-A46B-B1855A548058}"/>
              </a:ext>
            </a:extLst>
          </p:cNvPr>
          <p:cNvSpPr>
            <a:spLocks noGrp="1"/>
          </p:cNvSpPr>
          <p:nvPr>
            <p:ph type="dt" sz="half" idx="2"/>
          </p:nvPr>
        </p:nvSpPr>
        <p:spPr/>
        <p:txBody>
          <a:bodyPr/>
          <a:lstStyle/>
          <a:p>
            <a:fld id="{6A7E8A55-FF83-459A-8758-3E83937AED3C}" type="datetime1">
              <a:rPr lang="en-US" smtClean="0"/>
              <a:t>4/22/2024</a:t>
            </a:fld>
            <a:endParaRPr lang="en-US"/>
          </a:p>
        </p:txBody>
      </p:sp>
      <p:sp>
        <p:nvSpPr>
          <p:cNvPr id="3" name="Slide Number Placeholder 2">
            <a:extLst>
              <a:ext uri="{FF2B5EF4-FFF2-40B4-BE49-F238E27FC236}">
                <a16:creationId xmlns:a16="http://schemas.microsoft.com/office/drawing/2014/main" id="{E76116BD-D418-7EB4-8AE4-F1D99BEBBC15}"/>
              </a:ext>
            </a:extLst>
          </p:cNvPr>
          <p:cNvSpPr>
            <a:spLocks noGrp="1"/>
          </p:cNvSpPr>
          <p:nvPr>
            <p:ph type="sldNum" sz="quarter" idx="4"/>
          </p:nvPr>
        </p:nvSpPr>
        <p:spPr/>
        <p:txBody>
          <a:bodyPr/>
          <a:lstStyle/>
          <a:p>
            <a:fld id="{CC0149FD-98BB-4821-915B-09C9BFE4B727}" type="slidenum">
              <a:rPr lang="en-US" smtClean="0"/>
              <a:pPr/>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idx="4294967295"/>
          </p:nvPr>
        </p:nvSpPr>
        <p:spPr>
          <a:xfrm>
            <a:off x="1328738" y="0"/>
            <a:ext cx="7815262" cy="122555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Body – BodyTag</a:t>
            </a:r>
          </a:p>
        </p:txBody>
      </p:sp>
      <p:pic>
        <p:nvPicPr>
          <p:cNvPr id="1331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75" y="1641475"/>
            <a:ext cx="7908450" cy="449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DE1B9617-1778-45E2-7A2A-217603633D6C}"/>
              </a:ext>
            </a:extLst>
          </p:cNvPr>
          <p:cNvSpPr>
            <a:spLocks noGrp="1"/>
          </p:cNvSpPr>
          <p:nvPr>
            <p:ph type="dt" sz="half" idx="2"/>
          </p:nvPr>
        </p:nvSpPr>
        <p:spPr/>
        <p:txBody>
          <a:bodyPr/>
          <a:lstStyle/>
          <a:p>
            <a:fld id="{1889F943-22BF-43F0-8300-80C699F7604A}" type="datetime1">
              <a:rPr lang="en-US" smtClean="0"/>
              <a:t>4/22/2024</a:t>
            </a:fld>
            <a:endParaRPr lang="en-US"/>
          </a:p>
        </p:txBody>
      </p:sp>
      <p:sp>
        <p:nvSpPr>
          <p:cNvPr id="3" name="Slide Number Placeholder 2">
            <a:extLst>
              <a:ext uri="{FF2B5EF4-FFF2-40B4-BE49-F238E27FC236}">
                <a16:creationId xmlns:a16="http://schemas.microsoft.com/office/drawing/2014/main" id="{C0D70182-5645-C789-009B-EC19B1BCE997}"/>
              </a:ext>
            </a:extLst>
          </p:cNvPr>
          <p:cNvSpPr>
            <a:spLocks noGrp="1"/>
          </p:cNvSpPr>
          <p:nvPr>
            <p:ph type="sldNum" sz="quarter" idx="4"/>
          </p:nvPr>
        </p:nvSpPr>
        <p:spPr/>
        <p:txBody>
          <a:bodyPr/>
          <a:lstStyle/>
          <a:p>
            <a:fld id="{CC0149FD-98BB-4821-915B-09C9BFE4B727}" type="slidenum">
              <a:rPr lang="en-US" smtClean="0"/>
              <a:pPr/>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2"/>
          <p:cNvSpPr>
            <a:spLocks noGrp="1"/>
          </p:cNvSpPr>
          <p:nvPr>
            <p:ph type="title" idx="4294967295"/>
          </p:nvPr>
        </p:nvSpPr>
        <p:spPr>
          <a:xfrm>
            <a:off x="974725" y="0"/>
            <a:ext cx="8169275" cy="1093788"/>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using Simple</a:t>
            </a:r>
          </a:p>
        </p:txBody>
      </p:sp>
      <p:pic>
        <p:nvPicPr>
          <p:cNvPr id="13722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112" y="4336339"/>
            <a:ext cx="5239722" cy="214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A4205486-23FA-DEC2-FE10-E8A716ED998E}"/>
              </a:ext>
            </a:extLst>
          </p:cNvPr>
          <p:cNvGrpSpPr/>
          <p:nvPr/>
        </p:nvGrpSpPr>
        <p:grpSpPr>
          <a:xfrm>
            <a:off x="231495" y="1093788"/>
            <a:ext cx="5496232" cy="3480415"/>
            <a:chOff x="0" y="1111250"/>
            <a:chExt cx="6291263" cy="3887788"/>
          </a:xfrm>
        </p:grpSpPr>
        <p:pic>
          <p:nvPicPr>
            <p:cNvPr id="13414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11250"/>
              <a:ext cx="6291263"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2771829" y="1904386"/>
              <a:ext cx="2144302" cy="27305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19"/>
            <p:cNvSpPr>
              <a:spLocks noChangeArrowheads="1"/>
            </p:cNvSpPr>
            <p:nvPr/>
          </p:nvSpPr>
          <p:spPr bwMode="auto">
            <a:xfrm>
              <a:off x="1778000" y="2593975"/>
              <a:ext cx="2552700" cy="27305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 name="Date Placeholder 2">
            <a:extLst>
              <a:ext uri="{FF2B5EF4-FFF2-40B4-BE49-F238E27FC236}">
                <a16:creationId xmlns:a16="http://schemas.microsoft.com/office/drawing/2014/main" id="{5101E7D8-46C3-1C05-5064-5718335FBAB7}"/>
              </a:ext>
            </a:extLst>
          </p:cNvPr>
          <p:cNvSpPr>
            <a:spLocks noGrp="1"/>
          </p:cNvSpPr>
          <p:nvPr>
            <p:ph type="dt" sz="half" idx="2"/>
          </p:nvPr>
        </p:nvSpPr>
        <p:spPr/>
        <p:txBody>
          <a:bodyPr/>
          <a:lstStyle/>
          <a:p>
            <a:fld id="{ED92489B-4CA1-4AE5-9BF4-F5843A18EA09}" type="datetime1">
              <a:rPr lang="en-US" smtClean="0"/>
              <a:t>4/22/2024</a:t>
            </a:fld>
            <a:endParaRPr lang="en-US"/>
          </a:p>
        </p:txBody>
      </p:sp>
      <p:sp>
        <p:nvSpPr>
          <p:cNvPr id="4" name="Slide Number Placeholder 3">
            <a:extLst>
              <a:ext uri="{FF2B5EF4-FFF2-40B4-BE49-F238E27FC236}">
                <a16:creationId xmlns:a16="http://schemas.microsoft.com/office/drawing/2014/main" id="{7A6AD47A-1F1A-998F-9CB4-CFDD63774CFD}"/>
              </a:ext>
            </a:extLst>
          </p:cNvPr>
          <p:cNvSpPr>
            <a:spLocks noGrp="1"/>
          </p:cNvSpPr>
          <p:nvPr>
            <p:ph type="sldNum" sz="quarter" idx="4"/>
          </p:nvPr>
        </p:nvSpPr>
        <p:spPr/>
        <p:txBody>
          <a:bodyPr/>
          <a:lstStyle/>
          <a:p>
            <a:fld id="{CC0149FD-98BB-4821-915B-09C9BFE4B727}" type="slidenum">
              <a:rPr lang="en-US" smtClean="0"/>
              <a:pPr/>
              <a:t>117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7225"/>
                                        </p:tgtEl>
                                        <p:attrNameLst>
                                          <p:attrName>style.visibility</p:attrName>
                                        </p:attrNameLst>
                                      </p:cBhvr>
                                      <p:to>
                                        <p:strVal val="visible"/>
                                      </p:to>
                                    </p:set>
                                    <p:animEffect transition="in" filter="box(in)">
                                      <p:cBhvr>
                                        <p:cTn id="7" dur="500"/>
                                        <p:tgtEl>
                                          <p:spTgt spid="137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524" y="3390144"/>
            <a:ext cx="3618633" cy="309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75" y="1085260"/>
            <a:ext cx="5121240" cy="357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Rectangle 2"/>
          <p:cNvSpPr>
            <a:spLocks noGrp="1"/>
          </p:cNvSpPr>
          <p:nvPr>
            <p:ph type="title" idx="4294967295"/>
          </p:nvPr>
        </p:nvSpPr>
        <p:spPr>
          <a:xfrm>
            <a:off x="974725" y="0"/>
            <a:ext cx="8169275" cy="1166813"/>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using Simple</a:t>
            </a:r>
          </a:p>
        </p:txBody>
      </p:sp>
      <p:sp>
        <p:nvSpPr>
          <p:cNvPr id="2" name="Date Placeholder 1">
            <a:extLst>
              <a:ext uri="{FF2B5EF4-FFF2-40B4-BE49-F238E27FC236}">
                <a16:creationId xmlns:a16="http://schemas.microsoft.com/office/drawing/2014/main" id="{0ECBFD7A-CBA6-1BA4-C100-F4966DDFC730}"/>
              </a:ext>
            </a:extLst>
          </p:cNvPr>
          <p:cNvSpPr>
            <a:spLocks noGrp="1"/>
          </p:cNvSpPr>
          <p:nvPr>
            <p:ph type="dt" sz="half" idx="2"/>
          </p:nvPr>
        </p:nvSpPr>
        <p:spPr/>
        <p:txBody>
          <a:bodyPr/>
          <a:lstStyle/>
          <a:p>
            <a:fld id="{774E86D4-EC4F-4ECD-AF96-D3DDB315B62A}" type="datetime1">
              <a:rPr lang="en-US" smtClean="0"/>
              <a:t>4/22/2024</a:t>
            </a:fld>
            <a:endParaRPr lang="en-US"/>
          </a:p>
        </p:txBody>
      </p:sp>
      <p:sp>
        <p:nvSpPr>
          <p:cNvPr id="3" name="Slide Number Placeholder 2">
            <a:extLst>
              <a:ext uri="{FF2B5EF4-FFF2-40B4-BE49-F238E27FC236}">
                <a16:creationId xmlns:a16="http://schemas.microsoft.com/office/drawing/2014/main" id="{DB30D369-58DE-BF11-10E3-997F026F1CDD}"/>
              </a:ext>
            </a:extLst>
          </p:cNvPr>
          <p:cNvSpPr>
            <a:spLocks noGrp="1"/>
          </p:cNvSpPr>
          <p:nvPr>
            <p:ph type="sldNum" sz="quarter" idx="4"/>
          </p:nvPr>
        </p:nvSpPr>
        <p:spPr/>
        <p:txBody>
          <a:bodyPr/>
          <a:lstStyle/>
          <a:p>
            <a:fld id="{CC0149FD-98BB-4821-915B-09C9BFE4B727}" type="slidenum">
              <a:rPr lang="en-US" smtClean="0"/>
              <a:pPr/>
              <a:t>118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0119"/>
                                        </p:tgtEl>
                                        <p:attrNameLst>
                                          <p:attrName>style.visibility</p:attrName>
                                        </p:attrNameLst>
                                      </p:cBhvr>
                                      <p:to>
                                        <p:strVal val="visible"/>
                                      </p:to>
                                    </p:set>
                                    <p:animEffect transition="in" filter="box(in)">
                                      <p:cBhvr>
                                        <p:cTn id="7" dur="500"/>
                                        <p:tgtEl>
                                          <p:spTgt spid="90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p:cNvSpPr>
          <p:nvPr>
            <p:ph type="title" idx="4294967295"/>
          </p:nvPr>
        </p:nvSpPr>
        <p:spPr>
          <a:xfrm>
            <a:off x="0" y="0"/>
            <a:ext cx="9144000" cy="118110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Attributes – using Simple</a:t>
            </a:r>
          </a:p>
        </p:txBody>
      </p:sp>
      <p:sp>
        <p:nvSpPr>
          <p:cNvPr id="136195" name="Rectangle 3"/>
          <p:cNvSpPr>
            <a:spLocks noGrp="1"/>
          </p:cNvSpPr>
          <p:nvPr>
            <p:ph type="body" idx="4294967295"/>
          </p:nvPr>
        </p:nvSpPr>
        <p:spPr>
          <a:xfrm>
            <a:off x="0" y="1506077"/>
            <a:ext cx="9144000" cy="4245794"/>
          </a:xfrm>
        </p:spPr>
        <p:txBody>
          <a:bodyPr/>
          <a:lstStyle/>
          <a:p>
            <a:pPr algn="just" eaLnBrk="1" hangingPunct="1"/>
            <a:r>
              <a:rPr lang="en-US" altLang="en-US" b="1">
                <a:latin typeface="Times New Roman" panose="02020603050405020304" pitchFamily="18" charset="0"/>
                <a:cs typeface="Times New Roman" panose="02020603050405020304" pitchFamily="18" charset="0"/>
              </a:rPr>
              <a:t>Adding</a:t>
            </a:r>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cs typeface="Times New Roman" panose="02020603050405020304" pitchFamily="18" charset="0"/>
              </a:rPr>
              <a:t>dynamic attributes</a:t>
            </a:r>
            <a:r>
              <a:rPr lang="en-US" altLang="en-US">
                <a:latin typeface="Times New Roman" panose="02020603050405020304" pitchFamily="18" charset="0"/>
                <a:cs typeface="Times New Roman" panose="02020603050405020304" pitchFamily="18" charset="0"/>
              </a:rPr>
              <a:t> to </a:t>
            </a:r>
            <a:r>
              <a:rPr lang="en-US" altLang="en-US" err="1">
                <a:latin typeface="Times New Roman" panose="02020603050405020304" pitchFamily="18" charset="0"/>
                <a:cs typeface="Times New Roman" panose="02020603050405020304" pitchFamily="18" charset="0"/>
              </a:rPr>
              <a:t>SimpleTag</a:t>
            </a:r>
            <a:endParaRPr lang="fr-FR" altLang="en-US">
              <a:latin typeface="Times New Roman" panose="02020603050405020304" pitchFamily="18" charset="0"/>
              <a:cs typeface="Times New Roman" panose="02020603050405020304" pitchFamily="18" charset="0"/>
            </a:endParaRPr>
          </a:p>
          <a:p>
            <a:pPr lvl="1" algn="just" eaLnBrk="1" hangingPunct="1"/>
            <a:r>
              <a:rPr lang="fr-FR" altLang="en-US" err="1">
                <a:latin typeface="Times New Roman" panose="02020603050405020304" pitchFamily="18" charset="0"/>
                <a:cs typeface="Times New Roman" panose="02020603050405020304" pitchFamily="18" charset="0"/>
              </a:rPr>
              <a:t>Implementing</a:t>
            </a:r>
            <a:r>
              <a:rPr lang="fr-FR" altLang="en-US">
                <a:latin typeface="Times New Roman" panose="02020603050405020304" pitchFamily="18" charset="0"/>
                <a:cs typeface="Times New Roman" panose="02020603050405020304" pitchFamily="18" charset="0"/>
              </a:rPr>
              <a:t> </a:t>
            </a:r>
            <a:r>
              <a:rPr lang="fr-FR" altLang="en-US" b="1" err="1">
                <a:latin typeface="Times New Roman" panose="02020603050405020304" pitchFamily="18" charset="0"/>
                <a:cs typeface="Times New Roman" panose="02020603050405020304" pitchFamily="18" charset="0"/>
              </a:rPr>
              <a:t>javax.servlet.jsp.tagext.DynamicAttributes</a:t>
            </a:r>
            <a:r>
              <a:rPr lang="fr-FR" altLang="en-US">
                <a:latin typeface="Times New Roman" panose="02020603050405020304" pitchFamily="18" charset="0"/>
                <a:cs typeface="Times New Roman" panose="02020603050405020304" pitchFamily="18" charset="0"/>
              </a:rPr>
              <a:t> interface</a:t>
            </a:r>
            <a:endParaRPr lang="en-US" altLang="en-US">
              <a:latin typeface="Times New Roman" panose="02020603050405020304" pitchFamily="18" charset="0"/>
              <a:cs typeface="Times New Roman" panose="02020603050405020304" pitchFamily="18" charset="0"/>
            </a:endParaRPr>
          </a:p>
          <a:p>
            <a:pPr lvl="1" algn="just" eaLnBrk="1" hangingPunct="1"/>
            <a:r>
              <a:rPr lang="en-US" altLang="en-US">
                <a:latin typeface="Times New Roman" panose="02020603050405020304" pitchFamily="18" charset="0"/>
                <a:cs typeface="Times New Roman" panose="02020603050405020304" pitchFamily="18" charset="0"/>
              </a:rPr>
              <a:t>Define the </a:t>
            </a:r>
            <a:r>
              <a:rPr lang="en-US" altLang="en-US" b="1" err="1">
                <a:latin typeface="Times New Roman" panose="02020603050405020304" pitchFamily="18" charset="0"/>
                <a:cs typeface="Times New Roman" panose="02020603050405020304" pitchFamily="18" charset="0"/>
              </a:rPr>
              <a:t>setDynamicAttribute</a:t>
            </a:r>
            <a:r>
              <a:rPr lang="en-US" altLang="en-US">
                <a:latin typeface="Times New Roman" panose="02020603050405020304" pitchFamily="18" charset="0"/>
                <a:cs typeface="Times New Roman" panose="02020603050405020304" pitchFamily="18" charset="0"/>
              </a:rPr>
              <a:t>() method that accepts dynamic attributes is </a:t>
            </a:r>
            <a:r>
              <a:rPr lang="en-US" altLang="en-US" b="1">
                <a:latin typeface="Times New Roman" panose="02020603050405020304" pitchFamily="18" charset="0"/>
                <a:cs typeface="Times New Roman" panose="02020603050405020304" pitchFamily="18" charset="0"/>
              </a:rPr>
              <a:t>passed an attribute</a:t>
            </a:r>
            <a:r>
              <a:rPr lang="en-US" altLang="en-US">
                <a:latin typeface="Times New Roman" panose="02020603050405020304" pitchFamily="18" charset="0"/>
                <a:cs typeface="Times New Roman" panose="02020603050405020304" pitchFamily="18" charset="0"/>
              </a:rPr>
              <a:t> not present in the tag library</a:t>
            </a:r>
          </a:p>
          <a:p>
            <a:pPr algn="just" eaLnBrk="1" hangingPunct="1">
              <a:buFont typeface="Arial" panose="020B0604020202020204" pitchFamily="34" charset="0"/>
              <a:buNone/>
            </a:pPr>
            <a:r>
              <a:rPr lang="en-US" altLang="en-US" sz="2400" b="1">
                <a:solidFill>
                  <a:srgbClr val="FF3300"/>
                </a:solidFill>
                <a:latin typeface="Times New Roman" panose="02020603050405020304" pitchFamily="18" charset="0"/>
                <a:cs typeface="Times New Roman" panose="02020603050405020304" pitchFamily="18" charset="0"/>
              </a:rPr>
              <a:t>public void </a:t>
            </a:r>
            <a:r>
              <a:rPr lang="en-US" altLang="en-US" sz="2400" b="1" err="1">
                <a:solidFill>
                  <a:srgbClr val="FF3300"/>
                </a:solidFill>
                <a:latin typeface="Times New Roman" panose="02020603050405020304" pitchFamily="18" charset="0"/>
                <a:cs typeface="Times New Roman" panose="02020603050405020304" pitchFamily="18" charset="0"/>
              </a:rPr>
              <a:t>setDynamicAttribute</a:t>
            </a:r>
            <a:r>
              <a:rPr lang="en-US" altLang="en-US" sz="2400" b="1">
                <a:solidFill>
                  <a:srgbClr val="FF3300"/>
                </a:solidFill>
                <a:latin typeface="Times New Roman" panose="02020603050405020304" pitchFamily="18" charset="0"/>
                <a:cs typeface="Times New Roman" panose="02020603050405020304" pitchFamily="18" charset="0"/>
              </a:rPr>
              <a:t>(String </a:t>
            </a:r>
            <a:r>
              <a:rPr lang="en-US" altLang="en-US" sz="2400" b="1" err="1">
                <a:solidFill>
                  <a:srgbClr val="FF3300"/>
                </a:solidFill>
                <a:latin typeface="Times New Roman" panose="02020603050405020304" pitchFamily="18" charset="0"/>
                <a:cs typeface="Times New Roman" panose="02020603050405020304" pitchFamily="18" charset="0"/>
              </a:rPr>
              <a:t>uri</a:t>
            </a:r>
            <a:r>
              <a:rPr lang="en-US" altLang="en-US" sz="2400" b="1">
                <a:solidFill>
                  <a:srgbClr val="FF3300"/>
                </a:solidFill>
                <a:latin typeface="Times New Roman" panose="02020603050405020304" pitchFamily="18" charset="0"/>
                <a:cs typeface="Times New Roman" panose="02020603050405020304" pitchFamily="18" charset="0"/>
              </a:rPr>
              <a:t>, String </a:t>
            </a:r>
            <a:r>
              <a:rPr lang="en-US" altLang="en-US" sz="2400" b="1" err="1">
                <a:solidFill>
                  <a:srgbClr val="FF3300"/>
                </a:solidFill>
                <a:latin typeface="Times New Roman" panose="02020603050405020304" pitchFamily="18" charset="0"/>
                <a:cs typeface="Times New Roman" panose="02020603050405020304" pitchFamily="18" charset="0"/>
              </a:rPr>
              <a:t>localName</a:t>
            </a:r>
            <a:r>
              <a:rPr lang="en-US" altLang="en-US" sz="2400" b="1">
                <a:solidFill>
                  <a:srgbClr val="FF3300"/>
                </a:solidFill>
                <a:latin typeface="Times New Roman" panose="02020603050405020304" pitchFamily="18" charset="0"/>
                <a:cs typeface="Times New Roman" panose="02020603050405020304" pitchFamily="18" charset="0"/>
              </a:rPr>
              <a:t>, Object value) throws </a:t>
            </a:r>
            <a:r>
              <a:rPr lang="en-US" altLang="en-US" sz="2400" b="1" err="1">
                <a:solidFill>
                  <a:srgbClr val="FF3300"/>
                </a:solidFill>
                <a:latin typeface="Times New Roman" panose="02020603050405020304" pitchFamily="18" charset="0"/>
                <a:cs typeface="Times New Roman" panose="02020603050405020304" pitchFamily="18" charset="0"/>
              </a:rPr>
              <a:t>JspException</a:t>
            </a:r>
            <a:endParaRPr lang="en-US" altLang="en-US" sz="2400" b="1">
              <a:solidFill>
                <a:srgbClr val="FF3300"/>
              </a:solidFill>
              <a:latin typeface="Times New Roman" panose="02020603050405020304" pitchFamily="18" charset="0"/>
              <a:cs typeface="Times New Roman" panose="02020603050405020304" pitchFamily="18" charset="0"/>
            </a:endParaRPr>
          </a:p>
          <a:p>
            <a:pPr lvl="1" algn="just" eaLnBrk="1" hangingPunct="1"/>
            <a:r>
              <a:rPr lang="en-US" altLang="en-US">
                <a:latin typeface="Times New Roman" panose="02020603050405020304" pitchFamily="18" charset="0"/>
                <a:cs typeface="Times New Roman" panose="02020603050405020304" pitchFamily="18" charset="0"/>
              </a:rPr>
              <a:t>Addition the &lt;</a:t>
            </a:r>
            <a:r>
              <a:rPr lang="en-US" altLang="en-US" b="1">
                <a:latin typeface="Times New Roman" panose="02020603050405020304" pitchFamily="18" charset="0"/>
                <a:cs typeface="Times New Roman" panose="02020603050405020304" pitchFamily="18" charset="0"/>
              </a:rPr>
              <a:t>dynamic-attributes&gt;element</a:t>
            </a:r>
            <a:r>
              <a:rPr lang="en-US" altLang="en-US">
                <a:latin typeface="Times New Roman" panose="02020603050405020304" pitchFamily="18" charset="0"/>
                <a:cs typeface="Times New Roman" panose="02020603050405020304" pitchFamily="18" charset="0"/>
              </a:rPr>
              <a:t> to true in </a:t>
            </a:r>
            <a:r>
              <a:rPr lang="en-US" altLang="en-US" err="1">
                <a:latin typeface="Times New Roman" panose="02020603050405020304" pitchFamily="18" charset="0"/>
                <a:cs typeface="Times New Roman" panose="02020603050405020304" pitchFamily="18" charset="0"/>
              </a:rPr>
              <a:t>tld</a:t>
            </a:r>
            <a:endParaRPr lang="vi-VN" altLang="en-US">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AA49132-E8F2-2E91-D962-238A9C8AA6CA}"/>
              </a:ext>
            </a:extLst>
          </p:cNvPr>
          <p:cNvSpPr>
            <a:spLocks noGrp="1"/>
          </p:cNvSpPr>
          <p:nvPr>
            <p:ph type="dt" sz="half" idx="2"/>
          </p:nvPr>
        </p:nvSpPr>
        <p:spPr/>
        <p:txBody>
          <a:bodyPr/>
          <a:lstStyle/>
          <a:p>
            <a:fld id="{CD0E9329-49A3-4717-8E29-F9B46F141F41}" type="datetime1">
              <a:rPr lang="en-US" smtClean="0"/>
              <a:t>4/22/2024</a:t>
            </a:fld>
            <a:endParaRPr lang="en-US"/>
          </a:p>
        </p:txBody>
      </p:sp>
      <p:sp>
        <p:nvSpPr>
          <p:cNvPr id="3" name="Slide Number Placeholder 2">
            <a:extLst>
              <a:ext uri="{FF2B5EF4-FFF2-40B4-BE49-F238E27FC236}">
                <a16:creationId xmlns:a16="http://schemas.microsoft.com/office/drawing/2014/main" id="{D22B58AD-146E-8FBA-26AF-376A23B93EA7}"/>
              </a:ext>
            </a:extLst>
          </p:cNvPr>
          <p:cNvSpPr>
            <a:spLocks noGrp="1"/>
          </p:cNvSpPr>
          <p:nvPr>
            <p:ph type="sldNum" sz="quarter" idx="4"/>
          </p:nvPr>
        </p:nvSpPr>
        <p:spPr/>
        <p:txBody>
          <a:bodyPr/>
          <a:lstStyle/>
          <a:p>
            <a:fld id="{CC0149FD-98BB-4821-915B-09C9BFE4B727}" type="slidenum">
              <a:rPr lang="en-US" smtClean="0"/>
              <a:pPr/>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idx="4294967295"/>
          </p:nvPr>
        </p:nvSpPr>
        <p:spPr>
          <a:xfrm>
            <a:off x="914400" y="42863"/>
            <a:ext cx="8229600" cy="94615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Decision Making</a:t>
            </a:r>
          </a:p>
        </p:txBody>
      </p:sp>
      <p:sp>
        <p:nvSpPr>
          <p:cNvPr id="19459" name="Rectangle 3"/>
          <p:cNvSpPr>
            <a:spLocks noGrp="1"/>
          </p:cNvSpPr>
          <p:nvPr>
            <p:ph type="body" idx="4294967295"/>
          </p:nvPr>
        </p:nvSpPr>
        <p:spPr>
          <a:xfrm>
            <a:off x="176213" y="989965"/>
            <a:ext cx="8967787" cy="1128713"/>
          </a:xfrm>
        </p:spPr>
        <p:txBody>
          <a:bodyPr/>
          <a:lstStyle/>
          <a:p>
            <a:pPr algn="just" eaLnBrk="1" hangingPunct="1">
              <a:lnSpc>
                <a:spcPct val="80000"/>
              </a:lnSpc>
            </a:pPr>
            <a:r>
              <a:rPr lang="en-US" altLang="en-US" sz="2400" b="1">
                <a:latin typeface="Times New Roman" panose="02020603050405020304" pitchFamily="18" charset="0"/>
                <a:cs typeface="Times New Roman" panose="02020603050405020304" pitchFamily="18" charset="0"/>
              </a:rPr>
              <a:t>Support conditions </a:t>
            </a:r>
            <a:r>
              <a:rPr lang="en-US" altLang="en-US" sz="2400">
                <a:latin typeface="Times New Roman" panose="02020603050405020304" pitchFamily="18" charset="0"/>
                <a:cs typeface="Times New Roman" panose="02020603050405020304" pitchFamily="18" charset="0"/>
              </a:rPr>
              <a:t>in a JSP page</a:t>
            </a:r>
          </a:p>
          <a:p>
            <a:pPr algn="just" eaLnBrk="1" hangingPunct="1">
              <a:lnSpc>
                <a:spcPct val="80000"/>
              </a:lnSpc>
            </a:pPr>
            <a:r>
              <a:rPr lang="en-US" altLang="en-US" sz="2400">
                <a:latin typeface="Times New Roman" panose="02020603050405020304" pitchFamily="18" charset="0"/>
                <a:cs typeface="Times New Roman" panose="02020603050405020304" pitchFamily="18" charset="0"/>
              </a:rPr>
              <a:t>Are necessary as the contents or the output of the JSP page is often conditional based on the value of the dynamic application data</a:t>
            </a:r>
          </a:p>
        </p:txBody>
      </p:sp>
      <p:sp>
        <p:nvSpPr>
          <p:cNvPr id="2" name="Date Placeholder 1">
            <a:extLst>
              <a:ext uri="{FF2B5EF4-FFF2-40B4-BE49-F238E27FC236}">
                <a16:creationId xmlns:a16="http://schemas.microsoft.com/office/drawing/2014/main" id="{4A762D43-77A4-A20B-F1DE-E2729AEC6DB8}"/>
              </a:ext>
            </a:extLst>
          </p:cNvPr>
          <p:cNvSpPr>
            <a:spLocks noGrp="1"/>
          </p:cNvSpPr>
          <p:nvPr>
            <p:ph type="dt" sz="half" idx="2"/>
          </p:nvPr>
        </p:nvSpPr>
        <p:spPr/>
        <p:txBody>
          <a:bodyPr/>
          <a:lstStyle/>
          <a:p>
            <a:fld id="{E54871BE-3C17-4351-9AE6-32163C74E8E8}" type="datetime1">
              <a:rPr lang="en-US" smtClean="0"/>
              <a:t>4/22/2024</a:t>
            </a:fld>
            <a:endParaRPr lang="en-US"/>
          </a:p>
        </p:txBody>
      </p:sp>
      <p:sp>
        <p:nvSpPr>
          <p:cNvPr id="3" name="Slide Number Placeholder 2">
            <a:extLst>
              <a:ext uri="{FF2B5EF4-FFF2-40B4-BE49-F238E27FC236}">
                <a16:creationId xmlns:a16="http://schemas.microsoft.com/office/drawing/2014/main" id="{08B4EF54-C8B3-96C0-1FE5-825A88FEFDB9}"/>
              </a:ext>
            </a:extLst>
          </p:cNvPr>
          <p:cNvSpPr>
            <a:spLocks noGrp="1"/>
          </p:cNvSpPr>
          <p:nvPr>
            <p:ph type="sldNum" sz="quarter" idx="4"/>
          </p:nvPr>
        </p:nvSpPr>
        <p:spPr/>
        <p:txBody>
          <a:bodyPr/>
          <a:lstStyle/>
          <a:p>
            <a:fld id="{CC0149FD-98BB-4821-915B-09C9BFE4B727}" type="slidenum">
              <a:rPr lang="en-US" smtClean="0"/>
              <a:pPr/>
              <a:t>12</a:t>
            </a:fld>
            <a:endParaRPr lang="en-US"/>
          </a:p>
        </p:txBody>
      </p:sp>
      <p:pic>
        <p:nvPicPr>
          <p:cNvPr id="4" name="Picture 3">
            <a:extLst>
              <a:ext uri="{FF2B5EF4-FFF2-40B4-BE49-F238E27FC236}">
                <a16:creationId xmlns:a16="http://schemas.microsoft.com/office/drawing/2014/main" id="{84A1F431-9276-C3A0-8152-B64A7D9784E7}"/>
              </a:ext>
            </a:extLst>
          </p:cNvPr>
          <p:cNvPicPr>
            <a:picLocks noChangeAspect="1"/>
          </p:cNvPicPr>
          <p:nvPr/>
        </p:nvPicPr>
        <p:blipFill>
          <a:blip r:embed="rId3"/>
          <a:stretch>
            <a:fillRect/>
          </a:stretch>
        </p:blipFill>
        <p:spPr>
          <a:xfrm>
            <a:off x="374864" y="1967547"/>
            <a:ext cx="8570484" cy="4562341"/>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p:cNvSpPr>
            <a:spLocks noGrp="1"/>
          </p:cNvSpPr>
          <p:nvPr>
            <p:ph type="title" idx="4294967295"/>
          </p:nvPr>
        </p:nvSpPr>
        <p:spPr>
          <a:xfrm>
            <a:off x="0" y="0"/>
            <a:ext cx="9144000" cy="1181100"/>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Attributes – using Simple</a:t>
            </a:r>
          </a:p>
        </p:txBody>
      </p:sp>
      <p:grpSp>
        <p:nvGrpSpPr>
          <p:cNvPr id="9" name="Group 8">
            <a:extLst>
              <a:ext uri="{FF2B5EF4-FFF2-40B4-BE49-F238E27FC236}">
                <a16:creationId xmlns:a16="http://schemas.microsoft.com/office/drawing/2014/main" id="{39C729DD-3247-92F8-B3E5-7B154F986B34}"/>
              </a:ext>
            </a:extLst>
          </p:cNvPr>
          <p:cNvGrpSpPr/>
          <p:nvPr/>
        </p:nvGrpSpPr>
        <p:grpSpPr>
          <a:xfrm>
            <a:off x="898675" y="1063112"/>
            <a:ext cx="7419416" cy="5299599"/>
            <a:chOff x="-48395" y="820738"/>
            <a:chExt cx="7304088" cy="6037262"/>
          </a:xfrm>
        </p:grpSpPr>
        <p:pic>
          <p:nvPicPr>
            <p:cNvPr id="13721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5" y="820738"/>
              <a:ext cx="7304088" cy="60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4DFCAC0F-4005-6F17-15D9-6BBCED21646A}"/>
                </a:ext>
              </a:extLst>
            </p:cNvPr>
            <p:cNvGrpSpPr/>
            <p:nvPr/>
          </p:nvGrpSpPr>
          <p:grpSpPr>
            <a:xfrm>
              <a:off x="731760" y="1827214"/>
              <a:ext cx="6483428" cy="5030786"/>
              <a:chOff x="731760" y="1827214"/>
              <a:chExt cx="6483428" cy="5030786"/>
            </a:xfrm>
          </p:grpSpPr>
          <p:sp>
            <p:nvSpPr>
              <p:cNvPr id="145427" name="Rectangle 19"/>
              <p:cNvSpPr>
                <a:spLocks noChangeArrowheads="1"/>
              </p:cNvSpPr>
              <p:nvPr/>
            </p:nvSpPr>
            <p:spPr bwMode="auto">
              <a:xfrm>
                <a:off x="731760" y="5832475"/>
                <a:ext cx="6483428" cy="1025525"/>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19"/>
              <p:cNvSpPr>
                <a:spLocks noChangeArrowheads="1"/>
              </p:cNvSpPr>
              <p:nvPr/>
            </p:nvSpPr>
            <p:spPr bwMode="auto">
              <a:xfrm>
                <a:off x="3179764" y="1827214"/>
                <a:ext cx="2572108" cy="22860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 name="Rectangle 19"/>
              <p:cNvSpPr>
                <a:spLocks noChangeArrowheads="1"/>
              </p:cNvSpPr>
              <p:nvPr/>
            </p:nvSpPr>
            <p:spPr bwMode="auto">
              <a:xfrm>
                <a:off x="852488" y="2006600"/>
                <a:ext cx="2041525" cy="228600"/>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 name="Rectangle 19"/>
              <p:cNvSpPr>
                <a:spLocks noChangeArrowheads="1"/>
              </p:cNvSpPr>
              <p:nvPr/>
            </p:nvSpPr>
            <p:spPr bwMode="auto">
              <a:xfrm>
                <a:off x="852488" y="2268538"/>
                <a:ext cx="3648075" cy="36671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 name="Rectangle 19"/>
              <p:cNvSpPr>
                <a:spLocks noChangeArrowheads="1"/>
              </p:cNvSpPr>
              <p:nvPr/>
            </p:nvSpPr>
            <p:spPr bwMode="auto">
              <a:xfrm>
                <a:off x="811213" y="5637213"/>
                <a:ext cx="3843337" cy="173037"/>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sp>
        <p:nvSpPr>
          <p:cNvPr id="6" name="Date Placeholder 5">
            <a:extLst>
              <a:ext uri="{FF2B5EF4-FFF2-40B4-BE49-F238E27FC236}">
                <a16:creationId xmlns:a16="http://schemas.microsoft.com/office/drawing/2014/main" id="{72A72D14-09C7-D5DE-CDB0-60A0A706B770}"/>
              </a:ext>
            </a:extLst>
          </p:cNvPr>
          <p:cNvSpPr>
            <a:spLocks noGrp="1"/>
          </p:cNvSpPr>
          <p:nvPr>
            <p:ph type="dt" sz="half" idx="2"/>
          </p:nvPr>
        </p:nvSpPr>
        <p:spPr/>
        <p:txBody>
          <a:bodyPr/>
          <a:lstStyle/>
          <a:p>
            <a:fld id="{5F3FF646-03BF-4EB9-BC87-2C9C8865F9B7}" type="datetime1">
              <a:rPr lang="en-US" smtClean="0"/>
              <a:t>4/22/2024</a:t>
            </a:fld>
            <a:endParaRPr lang="en-US"/>
          </a:p>
        </p:txBody>
      </p:sp>
      <p:sp>
        <p:nvSpPr>
          <p:cNvPr id="7" name="Slide Number Placeholder 6">
            <a:extLst>
              <a:ext uri="{FF2B5EF4-FFF2-40B4-BE49-F238E27FC236}">
                <a16:creationId xmlns:a16="http://schemas.microsoft.com/office/drawing/2014/main" id="{9666B522-ADB3-51A2-46AE-2550CAFBF612}"/>
              </a:ext>
            </a:extLst>
          </p:cNvPr>
          <p:cNvSpPr>
            <a:spLocks noGrp="1"/>
          </p:cNvSpPr>
          <p:nvPr>
            <p:ph type="sldNum" sz="quarter" idx="4"/>
          </p:nvPr>
        </p:nvSpPr>
        <p:spPr/>
        <p:txBody>
          <a:bodyPr/>
          <a:lstStyle/>
          <a:p>
            <a:fld id="{CC0149FD-98BB-4821-915B-09C9BFE4B727}" type="slidenum">
              <a:rPr lang="en-US" smtClean="0"/>
              <a:pPr/>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
          <p:cNvSpPr>
            <a:spLocks noGrp="1"/>
          </p:cNvSpPr>
          <p:nvPr>
            <p:ph type="title" idx="4294967295"/>
          </p:nvPr>
        </p:nvSpPr>
        <p:spPr>
          <a:xfrm>
            <a:off x="0" y="0"/>
            <a:ext cx="9144000" cy="1181100"/>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Attributes – using Simple</a:t>
            </a:r>
          </a:p>
        </p:txBody>
      </p:sp>
      <p:grpSp>
        <p:nvGrpSpPr>
          <p:cNvPr id="9" name="Group 8">
            <a:extLst>
              <a:ext uri="{FF2B5EF4-FFF2-40B4-BE49-F238E27FC236}">
                <a16:creationId xmlns:a16="http://schemas.microsoft.com/office/drawing/2014/main" id="{7A5786B3-0CD0-87C9-83D1-A37D5EA37561}"/>
              </a:ext>
            </a:extLst>
          </p:cNvPr>
          <p:cNvGrpSpPr/>
          <p:nvPr/>
        </p:nvGrpSpPr>
        <p:grpSpPr>
          <a:xfrm>
            <a:off x="255640" y="1720832"/>
            <a:ext cx="8154988" cy="3368675"/>
            <a:chOff x="0" y="876300"/>
            <a:chExt cx="8154988" cy="3368675"/>
          </a:xfrm>
        </p:grpSpPr>
        <p:pic>
          <p:nvPicPr>
            <p:cNvPr id="13824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6300"/>
              <a:ext cx="8154988"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1284288" y="2049463"/>
              <a:ext cx="5768975" cy="30638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19"/>
            <p:cNvSpPr>
              <a:spLocks noChangeArrowheads="1"/>
            </p:cNvSpPr>
            <p:nvPr/>
          </p:nvSpPr>
          <p:spPr bwMode="auto">
            <a:xfrm>
              <a:off x="1282700" y="2366963"/>
              <a:ext cx="4452938" cy="1614487"/>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0" name="Group 9">
            <a:extLst>
              <a:ext uri="{FF2B5EF4-FFF2-40B4-BE49-F238E27FC236}">
                <a16:creationId xmlns:a16="http://schemas.microsoft.com/office/drawing/2014/main" id="{3F821BE7-9655-FCA3-E44A-DB5024D5907B}"/>
              </a:ext>
            </a:extLst>
          </p:cNvPr>
          <p:cNvGrpSpPr/>
          <p:nvPr/>
        </p:nvGrpSpPr>
        <p:grpSpPr>
          <a:xfrm>
            <a:off x="255639" y="5215714"/>
            <a:ext cx="8888361" cy="723900"/>
            <a:chOff x="0" y="4802188"/>
            <a:chExt cx="9144000" cy="723900"/>
          </a:xfrm>
        </p:grpSpPr>
        <p:pic>
          <p:nvPicPr>
            <p:cNvPr id="9831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02188"/>
              <a:ext cx="9144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9"/>
            <p:cNvSpPr>
              <a:spLocks noChangeArrowheads="1"/>
            </p:cNvSpPr>
            <p:nvPr/>
          </p:nvSpPr>
          <p:spPr bwMode="auto">
            <a:xfrm>
              <a:off x="7350125" y="5027613"/>
              <a:ext cx="1793875" cy="228600"/>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 name="Rectangle 19"/>
            <p:cNvSpPr>
              <a:spLocks noChangeArrowheads="1"/>
            </p:cNvSpPr>
            <p:nvPr/>
          </p:nvSpPr>
          <p:spPr bwMode="auto">
            <a:xfrm>
              <a:off x="6919913" y="5264150"/>
              <a:ext cx="1793875" cy="228600"/>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 name="Rectangle 19"/>
            <p:cNvSpPr>
              <a:spLocks noChangeArrowheads="1"/>
            </p:cNvSpPr>
            <p:nvPr/>
          </p:nvSpPr>
          <p:spPr bwMode="auto">
            <a:xfrm>
              <a:off x="4735513" y="5054600"/>
              <a:ext cx="2581275" cy="18256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 name="Rectangle 19"/>
            <p:cNvSpPr>
              <a:spLocks noChangeArrowheads="1"/>
            </p:cNvSpPr>
            <p:nvPr/>
          </p:nvSpPr>
          <p:spPr bwMode="auto">
            <a:xfrm>
              <a:off x="4678363" y="5262563"/>
              <a:ext cx="2166937" cy="20955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7" name="Date Placeholder 6">
            <a:extLst>
              <a:ext uri="{FF2B5EF4-FFF2-40B4-BE49-F238E27FC236}">
                <a16:creationId xmlns:a16="http://schemas.microsoft.com/office/drawing/2014/main" id="{AF4C21AC-0E1C-87C0-3EAB-E0BBE32CF731}"/>
              </a:ext>
            </a:extLst>
          </p:cNvPr>
          <p:cNvSpPr>
            <a:spLocks noGrp="1"/>
          </p:cNvSpPr>
          <p:nvPr>
            <p:ph type="dt" sz="half" idx="2"/>
          </p:nvPr>
        </p:nvSpPr>
        <p:spPr/>
        <p:txBody>
          <a:bodyPr/>
          <a:lstStyle/>
          <a:p>
            <a:fld id="{039745EE-E93F-406F-BFF6-34334F52A098}" type="datetime1">
              <a:rPr lang="en-US" smtClean="0"/>
              <a:t>4/22/2024</a:t>
            </a:fld>
            <a:endParaRPr lang="en-US"/>
          </a:p>
        </p:txBody>
      </p:sp>
      <p:sp>
        <p:nvSpPr>
          <p:cNvPr id="8" name="Slide Number Placeholder 7">
            <a:extLst>
              <a:ext uri="{FF2B5EF4-FFF2-40B4-BE49-F238E27FC236}">
                <a16:creationId xmlns:a16="http://schemas.microsoft.com/office/drawing/2014/main" id="{01C88D89-ED45-2FFE-AC64-C7E0479F72CB}"/>
              </a:ext>
            </a:extLst>
          </p:cNvPr>
          <p:cNvSpPr>
            <a:spLocks noGrp="1"/>
          </p:cNvSpPr>
          <p:nvPr>
            <p:ph type="sldNum" sz="quarter" idx="4"/>
          </p:nvPr>
        </p:nvSpPr>
        <p:spPr/>
        <p:txBody>
          <a:bodyPr/>
          <a:lstStyle/>
          <a:p>
            <a:fld id="{CC0149FD-98BB-4821-915B-09C9BFE4B727}" type="slidenum">
              <a:rPr lang="en-US" smtClean="0"/>
              <a:pPr/>
              <a:t>121</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2"/>
          <p:cNvSpPr>
            <a:spLocks noGrp="1"/>
          </p:cNvSpPr>
          <p:nvPr>
            <p:ph type="title" idx="4294967295"/>
          </p:nvPr>
        </p:nvSpPr>
        <p:spPr>
          <a:xfrm>
            <a:off x="0" y="0"/>
            <a:ext cx="9144000" cy="1181100"/>
          </a:xfrm>
        </p:spPr>
        <p:txBody>
          <a:bodyPr/>
          <a:lstStyle/>
          <a:p>
            <a:pPr>
              <a:lnSpc>
                <a:spcPct val="85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Attributes – using Simple</a:t>
            </a:r>
          </a:p>
        </p:txBody>
      </p:sp>
      <p:sp>
        <p:nvSpPr>
          <p:cNvPr id="2" name="Date Placeholder 1">
            <a:extLst>
              <a:ext uri="{FF2B5EF4-FFF2-40B4-BE49-F238E27FC236}">
                <a16:creationId xmlns:a16="http://schemas.microsoft.com/office/drawing/2014/main" id="{5FD72D6C-288A-9A3D-2F16-54E30731C487}"/>
              </a:ext>
            </a:extLst>
          </p:cNvPr>
          <p:cNvSpPr>
            <a:spLocks noGrp="1"/>
          </p:cNvSpPr>
          <p:nvPr>
            <p:ph type="dt" sz="half" idx="2"/>
          </p:nvPr>
        </p:nvSpPr>
        <p:spPr/>
        <p:txBody>
          <a:bodyPr/>
          <a:lstStyle/>
          <a:p>
            <a:fld id="{23BF7C8B-5CCE-4986-B309-7C1831FAD698}" type="datetime1">
              <a:rPr lang="en-US" smtClean="0"/>
              <a:t>4/22/2024</a:t>
            </a:fld>
            <a:endParaRPr lang="en-US"/>
          </a:p>
        </p:txBody>
      </p:sp>
      <p:sp>
        <p:nvSpPr>
          <p:cNvPr id="3" name="Slide Number Placeholder 2">
            <a:extLst>
              <a:ext uri="{FF2B5EF4-FFF2-40B4-BE49-F238E27FC236}">
                <a16:creationId xmlns:a16="http://schemas.microsoft.com/office/drawing/2014/main" id="{EDF87563-20DB-B6BE-AD28-DA1287DA07A1}"/>
              </a:ext>
            </a:extLst>
          </p:cNvPr>
          <p:cNvSpPr>
            <a:spLocks noGrp="1"/>
          </p:cNvSpPr>
          <p:nvPr>
            <p:ph type="sldNum" sz="quarter" idx="4"/>
          </p:nvPr>
        </p:nvSpPr>
        <p:spPr/>
        <p:txBody>
          <a:bodyPr/>
          <a:lstStyle/>
          <a:p>
            <a:fld id="{CC0149FD-98BB-4821-915B-09C9BFE4B727}" type="slidenum">
              <a:rPr lang="en-US" smtClean="0"/>
              <a:pPr/>
              <a:t>122</a:t>
            </a:fld>
            <a:endParaRPr lang="en-US"/>
          </a:p>
        </p:txBody>
      </p:sp>
      <p:pic>
        <p:nvPicPr>
          <p:cNvPr id="8" name="Picture 7">
            <a:extLst>
              <a:ext uri="{FF2B5EF4-FFF2-40B4-BE49-F238E27FC236}">
                <a16:creationId xmlns:a16="http://schemas.microsoft.com/office/drawing/2014/main" id="{739150EB-3646-626A-8241-08179AA9279C}"/>
              </a:ext>
            </a:extLst>
          </p:cNvPr>
          <p:cNvPicPr>
            <a:picLocks noChangeAspect="1"/>
          </p:cNvPicPr>
          <p:nvPr/>
        </p:nvPicPr>
        <p:blipFill>
          <a:blip r:embed="rId3"/>
          <a:stretch>
            <a:fillRect/>
          </a:stretch>
        </p:blipFill>
        <p:spPr>
          <a:xfrm>
            <a:off x="1697998" y="1181100"/>
            <a:ext cx="5538544" cy="5244284"/>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p:cNvSpPr>
          <p:nvPr>
            <p:ph type="title" idx="4294967295"/>
          </p:nvPr>
        </p:nvSpPr>
        <p:spPr>
          <a:xfrm>
            <a:off x="1328738" y="0"/>
            <a:ext cx="7815262" cy="118110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Body – SimpleTag</a:t>
            </a:r>
          </a:p>
        </p:txBody>
      </p:sp>
      <p:sp>
        <p:nvSpPr>
          <p:cNvPr id="121859" name="Rectangle 3"/>
          <p:cNvSpPr>
            <a:spLocks noChangeArrowheads="1"/>
          </p:cNvSpPr>
          <p:nvPr/>
        </p:nvSpPr>
        <p:spPr bwMode="auto">
          <a:xfrm>
            <a:off x="250825" y="1271588"/>
            <a:ext cx="8893175"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80000"/>
              </a:lnSpc>
              <a:spcBef>
                <a:spcPct val="20000"/>
              </a:spcBef>
              <a:buFont typeface="Arial" panose="020B0604020202020204" pitchFamily="34" charset="0"/>
              <a:buChar char="•"/>
            </a:pPr>
            <a:r>
              <a:rPr lang="en-US" altLang="en-US" sz="2800">
                <a:latin typeface="Times New Roman" panose="02020603050405020304" pitchFamily="18" charset="0"/>
                <a:cs typeface="Times New Roman" panose="02020603050405020304" pitchFamily="18" charset="0"/>
              </a:rPr>
              <a:t>The </a:t>
            </a:r>
            <a:r>
              <a:rPr lang="en-US" altLang="en-US" sz="2800" b="1">
                <a:latin typeface="Times New Roman" panose="02020603050405020304" pitchFamily="18" charset="0"/>
                <a:cs typeface="Times New Roman" panose="02020603050405020304" pitchFamily="18" charset="0"/>
              </a:rPr>
              <a:t>setJspBody</a:t>
            </a:r>
            <a:r>
              <a:rPr lang="en-US" altLang="en-US" sz="2800">
                <a:latin typeface="Times New Roman" panose="02020603050405020304" pitchFamily="18" charset="0"/>
                <a:cs typeface="Times New Roman" panose="02020603050405020304" pitchFamily="18" charset="0"/>
              </a:rPr>
              <a:t>() method is called by the container. By the use of </a:t>
            </a:r>
            <a:r>
              <a:rPr lang="en-US" altLang="en-US" sz="2800" b="1">
                <a:latin typeface="Times New Roman" panose="02020603050405020304" pitchFamily="18" charset="0"/>
                <a:cs typeface="Times New Roman" panose="02020603050405020304" pitchFamily="18" charset="0"/>
              </a:rPr>
              <a:t>getJspBody</a:t>
            </a:r>
            <a:r>
              <a:rPr lang="en-US" altLang="en-US" sz="2800">
                <a:latin typeface="Times New Roman" panose="02020603050405020304" pitchFamily="18" charset="0"/>
                <a:cs typeface="Times New Roman" panose="02020603050405020304" pitchFamily="18" charset="0"/>
              </a:rPr>
              <a:t>() method, </a:t>
            </a:r>
            <a:r>
              <a:rPr lang="en-US" altLang="en-US" sz="2800" b="1">
                <a:latin typeface="Times New Roman" panose="02020603050405020304" pitchFamily="18" charset="0"/>
                <a:cs typeface="Times New Roman" panose="02020603050405020304" pitchFamily="18" charset="0"/>
              </a:rPr>
              <a:t>fragment</a:t>
            </a:r>
            <a:r>
              <a:rPr lang="en-US" altLang="en-US" sz="2800">
                <a:latin typeface="Times New Roman" panose="02020603050405020304" pitchFamily="18" charset="0"/>
                <a:cs typeface="Times New Roman" panose="02020603050405020304" pitchFamily="18" charset="0"/>
              </a:rPr>
              <a:t> can be </a:t>
            </a:r>
            <a:r>
              <a:rPr lang="en-US" altLang="en-US" sz="2800" b="1">
                <a:latin typeface="Times New Roman" panose="02020603050405020304" pitchFamily="18" charset="0"/>
                <a:cs typeface="Times New Roman" panose="02020603050405020304" pitchFamily="18" charset="0"/>
              </a:rPr>
              <a:t>accessed</a:t>
            </a:r>
            <a:r>
              <a:rPr lang="en-US" altLang="en-US" sz="2800">
                <a:latin typeface="Times New Roman" panose="02020603050405020304" pitchFamily="18" charset="0"/>
                <a:cs typeface="Times New Roman" panose="02020603050405020304" pitchFamily="18" charset="0"/>
              </a:rPr>
              <a:t> and is </a:t>
            </a:r>
            <a:r>
              <a:rPr lang="en-US" altLang="en-US" sz="2800" b="1">
                <a:latin typeface="Times New Roman" panose="02020603050405020304" pitchFamily="18" charset="0"/>
                <a:cs typeface="Times New Roman" panose="02020603050405020304" pitchFamily="18" charset="0"/>
              </a:rPr>
              <a:t>executed</a:t>
            </a:r>
            <a:r>
              <a:rPr lang="en-US" altLang="en-US" sz="2800">
                <a:latin typeface="Times New Roman" panose="02020603050405020304" pitchFamily="18" charset="0"/>
                <a:cs typeface="Times New Roman" panose="02020603050405020304" pitchFamily="18" charset="0"/>
              </a:rPr>
              <a:t> using the </a:t>
            </a:r>
            <a:r>
              <a:rPr lang="en-US" altLang="en-US" sz="2800" b="1">
                <a:latin typeface="Times New Roman" panose="02020603050405020304" pitchFamily="18" charset="0"/>
                <a:cs typeface="Times New Roman" panose="02020603050405020304" pitchFamily="18" charset="0"/>
              </a:rPr>
              <a:t>invoke</a:t>
            </a:r>
            <a:r>
              <a:rPr lang="en-US" altLang="en-US" sz="2800">
                <a:latin typeface="Times New Roman" panose="02020603050405020304" pitchFamily="18" charset="0"/>
                <a:cs typeface="Times New Roman" panose="02020603050405020304" pitchFamily="18" charset="0"/>
              </a:rPr>
              <a:t>() </a:t>
            </a:r>
            <a:r>
              <a:rPr lang="en-US" altLang="en-US" sz="2800" b="1">
                <a:latin typeface="Times New Roman" panose="02020603050405020304" pitchFamily="18" charset="0"/>
                <a:cs typeface="Times New Roman" panose="02020603050405020304" pitchFamily="18" charset="0"/>
              </a:rPr>
              <a:t>method</a:t>
            </a:r>
            <a:r>
              <a:rPr lang="en-US" altLang="en-US" sz="2800">
                <a:latin typeface="Times New Roman" panose="02020603050405020304" pitchFamily="18" charset="0"/>
                <a:cs typeface="Times New Roman" panose="02020603050405020304" pitchFamily="18" charset="0"/>
              </a:rPr>
              <a:t>.</a:t>
            </a:r>
          </a:p>
          <a:p>
            <a:pPr algn="just" eaLnBrk="1" hangingPunct="1">
              <a:lnSpc>
                <a:spcPct val="80000"/>
              </a:lnSpc>
              <a:spcBef>
                <a:spcPct val="20000"/>
              </a:spcBef>
              <a:buFont typeface="Arial" panose="020B0604020202020204" pitchFamily="34" charset="0"/>
              <a:buChar char="•"/>
            </a:pPr>
            <a:r>
              <a:rPr lang="en-US" altLang="en-US" sz="2800" b="1">
                <a:latin typeface="Times New Roman" panose="02020603050405020304" pitchFamily="18" charset="0"/>
                <a:cs typeface="Times New Roman" panose="02020603050405020304" pitchFamily="18" charset="0"/>
              </a:rPr>
              <a:t>Finally</a:t>
            </a:r>
            <a:r>
              <a:rPr lang="en-US" altLang="en-US" sz="2800">
                <a:latin typeface="Times New Roman" panose="02020603050405020304" pitchFamily="18" charset="0"/>
                <a:cs typeface="Times New Roman" panose="02020603050405020304" pitchFamily="18" charset="0"/>
              </a:rPr>
              <a:t>, with the help of </a:t>
            </a:r>
            <a:r>
              <a:rPr lang="en-US" altLang="en-US" sz="2800" b="1">
                <a:latin typeface="Times New Roman" panose="02020603050405020304" pitchFamily="18" charset="0"/>
                <a:cs typeface="Times New Roman" panose="02020603050405020304" pitchFamily="18" charset="0"/>
              </a:rPr>
              <a:t>out.println</a:t>
            </a:r>
            <a:r>
              <a:rPr lang="en-US" altLang="en-US" sz="2800">
                <a:latin typeface="Times New Roman" panose="02020603050405020304" pitchFamily="18" charset="0"/>
                <a:cs typeface="Times New Roman" panose="02020603050405020304" pitchFamily="18" charset="0"/>
              </a:rPr>
              <a:t>(), the processed body content is </a:t>
            </a:r>
            <a:r>
              <a:rPr lang="en-US" altLang="en-US" sz="2800" b="1">
                <a:latin typeface="Times New Roman" panose="02020603050405020304" pitchFamily="18" charset="0"/>
                <a:cs typeface="Times New Roman" panose="02020603050405020304" pitchFamily="18" charset="0"/>
              </a:rPr>
              <a:t>sent</a:t>
            </a:r>
            <a:r>
              <a:rPr lang="en-US" altLang="en-US" sz="2800">
                <a:latin typeface="Times New Roman" panose="02020603050405020304" pitchFamily="18" charset="0"/>
                <a:cs typeface="Times New Roman" panose="02020603050405020304" pitchFamily="18" charset="0"/>
              </a:rPr>
              <a:t> to the </a:t>
            </a:r>
            <a:r>
              <a:rPr lang="en-US" altLang="en-US" sz="2800" b="1">
                <a:latin typeface="Times New Roman" panose="02020603050405020304" pitchFamily="18" charset="0"/>
                <a:cs typeface="Times New Roman" panose="02020603050405020304" pitchFamily="18" charset="0"/>
              </a:rPr>
              <a:t>output</a:t>
            </a:r>
            <a:r>
              <a:rPr lang="en-US" altLang="en-US" sz="2800">
                <a:latin typeface="Times New Roman" panose="02020603050405020304" pitchFamily="18" charset="0"/>
                <a:cs typeface="Times New Roman" panose="02020603050405020304" pitchFamily="18" charset="0"/>
              </a:rPr>
              <a:t> </a:t>
            </a:r>
            <a:r>
              <a:rPr lang="en-US" altLang="en-US" sz="2800" b="1">
                <a:latin typeface="Times New Roman" panose="02020603050405020304" pitchFamily="18" charset="0"/>
                <a:cs typeface="Times New Roman" panose="02020603050405020304" pitchFamily="18" charset="0"/>
              </a:rPr>
              <a:t>stream</a:t>
            </a:r>
            <a:r>
              <a:rPr lang="en-US" altLang="en-US" sz="2800">
                <a:latin typeface="Times New Roman" panose="02020603050405020304" pitchFamily="18" charset="0"/>
                <a:cs typeface="Times New Roman" panose="02020603050405020304" pitchFamily="18" charset="0"/>
              </a:rPr>
              <a:t> as a </a:t>
            </a:r>
            <a:r>
              <a:rPr lang="en-US" altLang="en-US" sz="2800" b="1">
                <a:latin typeface="Times New Roman" panose="02020603050405020304" pitchFamily="18" charset="0"/>
                <a:cs typeface="Times New Roman" panose="02020603050405020304" pitchFamily="18" charset="0"/>
              </a:rPr>
              <a:t>response</a:t>
            </a:r>
            <a:r>
              <a:rPr lang="en-US" altLang="en-US" sz="2800">
                <a:latin typeface="Times New Roman" panose="02020603050405020304" pitchFamily="18" charset="0"/>
                <a:cs typeface="Times New Roman" panose="02020603050405020304" pitchFamily="18" charset="0"/>
              </a:rPr>
              <a:t>. </a:t>
            </a:r>
            <a:endParaRPr lang="vi-VN" altLang="en-US" sz="2800">
              <a:latin typeface="Times New Roman" panose="02020603050405020304" pitchFamily="18" charset="0"/>
              <a:cs typeface="Times New Roman" panose="02020603050405020304" pitchFamily="18" charset="0"/>
            </a:endParaRPr>
          </a:p>
        </p:txBody>
      </p:sp>
      <p:pic>
        <p:nvPicPr>
          <p:cNvPr id="1218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0" y="3235170"/>
            <a:ext cx="7177088"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D8E8784-6AA1-3601-8BE6-86FAB0B8EE0A}"/>
              </a:ext>
            </a:extLst>
          </p:cNvPr>
          <p:cNvSpPr>
            <a:spLocks noGrp="1"/>
          </p:cNvSpPr>
          <p:nvPr>
            <p:ph type="dt" sz="half" idx="2"/>
          </p:nvPr>
        </p:nvSpPr>
        <p:spPr/>
        <p:txBody>
          <a:bodyPr/>
          <a:lstStyle/>
          <a:p>
            <a:fld id="{C70615DD-CF4A-45FE-8BD0-3EFB9DB9A6F6}" type="datetime1">
              <a:rPr lang="en-US" smtClean="0"/>
              <a:t>4/22/2024</a:t>
            </a:fld>
            <a:endParaRPr lang="en-US"/>
          </a:p>
        </p:txBody>
      </p:sp>
      <p:sp>
        <p:nvSpPr>
          <p:cNvPr id="3" name="Slide Number Placeholder 2">
            <a:extLst>
              <a:ext uri="{FF2B5EF4-FFF2-40B4-BE49-F238E27FC236}">
                <a16:creationId xmlns:a16="http://schemas.microsoft.com/office/drawing/2014/main" id="{9F1D1F57-435D-1500-887F-97C6707CDB41}"/>
              </a:ext>
            </a:extLst>
          </p:cNvPr>
          <p:cNvSpPr>
            <a:spLocks noGrp="1"/>
          </p:cNvSpPr>
          <p:nvPr>
            <p:ph type="sldNum" sz="quarter" idx="4"/>
          </p:nvPr>
        </p:nvSpPr>
        <p:spPr/>
        <p:txBody>
          <a:bodyPr/>
          <a:lstStyle/>
          <a:p>
            <a:fld id="{CC0149FD-98BB-4821-915B-09C9BFE4B727}" type="slidenum">
              <a:rPr lang="en-US" smtClean="0"/>
              <a:pPr/>
              <a:t>123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box(in)">
                                      <p:cBhvr>
                                        <p:cTn id="7" dur="500"/>
                                        <p:tgtEl>
                                          <p:spTgt spid="1218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21859">
                                            <p:txEl>
                                              <p:pRg st="1" end="1"/>
                                            </p:txEl>
                                          </p:spTgt>
                                        </p:tgtEl>
                                        <p:attrNameLst>
                                          <p:attrName>style.visibility</p:attrName>
                                        </p:attrNameLst>
                                      </p:cBhvr>
                                      <p:to>
                                        <p:strVal val="visible"/>
                                      </p:to>
                                    </p:set>
                                    <p:animEffect transition="in" filter="box(in)">
                                      <p:cBhvr>
                                        <p:cTn id="12" dur="500"/>
                                        <p:tgtEl>
                                          <p:spTgt spid="1218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21860"/>
                                        </p:tgtEl>
                                        <p:attrNameLst>
                                          <p:attrName>style.visibility</p:attrName>
                                        </p:attrNameLst>
                                      </p:cBhvr>
                                      <p:to>
                                        <p:strVal val="visible"/>
                                      </p:to>
                                    </p:set>
                                    <p:animEffect transition="in" filter="box(in)">
                                      <p:cBhvr>
                                        <p:cTn id="17" dur="500"/>
                                        <p:tgtEl>
                                          <p:spTgt spid="121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idx="4294967295"/>
          </p:nvPr>
        </p:nvSpPr>
        <p:spPr>
          <a:xfrm>
            <a:off x="1328738" y="0"/>
            <a:ext cx="7815262" cy="121126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Body – SimpleTag</a:t>
            </a:r>
          </a:p>
        </p:txBody>
      </p:sp>
      <p:pic>
        <p:nvPicPr>
          <p:cNvPr id="1413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8" y="1144588"/>
            <a:ext cx="7808912"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968C9C5E-EBF8-D015-81DD-9280DDE430F5}"/>
              </a:ext>
            </a:extLst>
          </p:cNvPr>
          <p:cNvGrpSpPr/>
          <p:nvPr/>
        </p:nvGrpSpPr>
        <p:grpSpPr>
          <a:xfrm>
            <a:off x="335679" y="2915470"/>
            <a:ext cx="8179055" cy="3416503"/>
            <a:chOff x="234950" y="3092450"/>
            <a:chExt cx="8650288" cy="3560763"/>
          </a:xfrm>
        </p:grpSpPr>
        <p:pic>
          <p:nvPicPr>
            <p:cNvPr id="14131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 y="3092450"/>
              <a:ext cx="8650288"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Rectangle 19"/>
            <p:cNvSpPr>
              <a:spLocks noChangeArrowheads="1"/>
            </p:cNvSpPr>
            <p:nvPr/>
          </p:nvSpPr>
          <p:spPr bwMode="auto">
            <a:xfrm>
              <a:off x="3529013" y="3116549"/>
              <a:ext cx="3025775" cy="25558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 name="Date Placeholder 1">
            <a:extLst>
              <a:ext uri="{FF2B5EF4-FFF2-40B4-BE49-F238E27FC236}">
                <a16:creationId xmlns:a16="http://schemas.microsoft.com/office/drawing/2014/main" id="{1FE115F5-A9CC-8EBE-85F3-16D058B1E456}"/>
              </a:ext>
            </a:extLst>
          </p:cNvPr>
          <p:cNvSpPr>
            <a:spLocks noGrp="1"/>
          </p:cNvSpPr>
          <p:nvPr>
            <p:ph type="dt" sz="half" idx="2"/>
          </p:nvPr>
        </p:nvSpPr>
        <p:spPr/>
        <p:txBody>
          <a:bodyPr/>
          <a:lstStyle/>
          <a:p>
            <a:fld id="{6C7AB427-2C5F-4083-B67B-1498A9F65523}" type="datetime1">
              <a:rPr lang="en-US" smtClean="0"/>
              <a:t>4/22/2024</a:t>
            </a:fld>
            <a:endParaRPr lang="en-US"/>
          </a:p>
        </p:txBody>
      </p:sp>
      <p:sp>
        <p:nvSpPr>
          <p:cNvPr id="3" name="Slide Number Placeholder 2">
            <a:extLst>
              <a:ext uri="{FF2B5EF4-FFF2-40B4-BE49-F238E27FC236}">
                <a16:creationId xmlns:a16="http://schemas.microsoft.com/office/drawing/2014/main" id="{5E597F9F-8F99-8E46-94C3-7CCF51F43954}"/>
              </a:ext>
            </a:extLst>
          </p:cNvPr>
          <p:cNvSpPr>
            <a:spLocks noGrp="1"/>
          </p:cNvSpPr>
          <p:nvPr>
            <p:ph type="sldNum" sz="quarter" idx="4"/>
          </p:nvPr>
        </p:nvSpPr>
        <p:spPr/>
        <p:txBody>
          <a:bodyPr/>
          <a:lstStyle/>
          <a:p>
            <a:fld id="{CC0149FD-98BB-4821-915B-09C9BFE4B727}" type="slidenum">
              <a:rPr lang="en-US" smtClean="0"/>
              <a:pPr/>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title" idx="4294967295"/>
          </p:nvPr>
        </p:nvSpPr>
        <p:spPr>
          <a:xfrm>
            <a:off x="1328738" y="0"/>
            <a:ext cx="7815262" cy="1417638"/>
          </a:xfrm>
        </p:spPr>
        <p:txBody>
          <a:bodyPr/>
          <a:lstStyle/>
          <a:p>
            <a:r>
              <a:rPr lang="en-US" altLang="en-US" sz="4000" b="1">
                <a:latin typeface="Times New Roman" panose="02020603050405020304" pitchFamily="18" charset="0"/>
                <a:cs typeface="Times New Roman" panose="02020603050405020304" pitchFamily="18" charset="0"/>
              </a:rPr>
              <a:t>Appendix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Custom Tags with Body – SimpleTag</a:t>
            </a:r>
          </a:p>
        </p:txBody>
      </p:sp>
      <p:pic>
        <p:nvPicPr>
          <p:cNvPr id="1423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501775"/>
            <a:ext cx="84455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814" y="2260838"/>
            <a:ext cx="4468812" cy="413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E77A948-AA27-F309-B03F-D7267BDCAED3}"/>
              </a:ext>
            </a:extLst>
          </p:cNvPr>
          <p:cNvSpPr>
            <a:spLocks noGrp="1"/>
          </p:cNvSpPr>
          <p:nvPr>
            <p:ph type="dt" sz="half" idx="2"/>
          </p:nvPr>
        </p:nvSpPr>
        <p:spPr/>
        <p:txBody>
          <a:bodyPr/>
          <a:lstStyle/>
          <a:p>
            <a:fld id="{41AA9B6A-1ED1-4F39-829D-2E5F57EE9409}" type="datetime1">
              <a:rPr lang="en-US" smtClean="0"/>
              <a:t>4/22/2024</a:t>
            </a:fld>
            <a:endParaRPr lang="en-US"/>
          </a:p>
        </p:txBody>
      </p:sp>
      <p:sp>
        <p:nvSpPr>
          <p:cNvPr id="3" name="Slide Number Placeholder 2">
            <a:extLst>
              <a:ext uri="{FF2B5EF4-FFF2-40B4-BE49-F238E27FC236}">
                <a16:creationId xmlns:a16="http://schemas.microsoft.com/office/drawing/2014/main" id="{A6600975-9F46-FB6F-4BB5-CF2894C2395A}"/>
              </a:ext>
            </a:extLst>
          </p:cNvPr>
          <p:cNvSpPr>
            <a:spLocks noGrp="1"/>
          </p:cNvSpPr>
          <p:nvPr>
            <p:ph type="sldNum" sz="quarter" idx="4"/>
          </p:nvPr>
        </p:nvSpPr>
        <p:spPr/>
        <p:txBody>
          <a:bodyPr/>
          <a:lstStyle/>
          <a:p>
            <a:fld id="{CC0149FD-98BB-4821-915B-09C9BFE4B727}" type="slidenum">
              <a:rPr lang="en-US" smtClean="0"/>
              <a:pPr/>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p:cNvSpPr>
            <a:spLocks noGrp="1"/>
          </p:cNvSpPr>
          <p:nvPr>
            <p:ph type="title" idx="4294967295"/>
          </p:nvPr>
        </p:nvSpPr>
        <p:spPr>
          <a:xfrm>
            <a:off x="1328738" y="0"/>
            <a:ext cx="7815262" cy="1108075"/>
          </a:xfrm>
        </p:spPr>
        <p:txBody>
          <a:bodyPr/>
          <a:lstStyle/>
          <a:p>
            <a:r>
              <a:rPr lang="en-US" altLang="en-US" sz="4000" b="1">
                <a:latin typeface="Times New Roman" panose="02020603050405020304" pitchFamily="18" charset="0"/>
                <a:cs typeface="Times New Roman" panose="02020603050405020304" pitchFamily="18" charset="0"/>
              </a:rPr>
              <a:t>Appendix - The Tag File Model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Implementation</a:t>
            </a:r>
          </a:p>
        </p:txBody>
      </p:sp>
      <p:pic>
        <p:nvPicPr>
          <p:cNvPr id="11878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3940175"/>
            <a:ext cx="8189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8A7A9047-DCDB-B2EA-58A7-6AAAE3DD3197}"/>
              </a:ext>
            </a:extLst>
          </p:cNvPr>
          <p:cNvGrpSpPr/>
          <p:nvPr/>
        </p:nvGrpSpPr>
        <p:grpSpPr>
          <a:xfrm>
            <a:off x="834717" y="1108075"/>
            <a:ext cx="7474565" cy="2767013"/>
            <a:chOff x="0" y="850900"/>
            <a:chExt cx="7759700" cy="3024188"/>
          </a:xfrm>
        </p:grpSpPr>
        <p:pic>
          <p:nvPicPr>
            <p:cNvPr id="14336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0900"/>
              <a:ext cx="77597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1"/>
            <p:cNvSpPr>
              <a:spLocks noChangeArrowheads="1"/>
            </p:cNvSpPr>
            <p:nvPr/>
          </p:nvSpPr>
          <p:spPr bwMode="auto">
            <a:xfrm>
              <a:off x="692150" y="2916238"/>
              <a:ext cx="4583113" cy="42386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grpSp>
      <p:pic>
        <p:nvPicPr>
          <p:cNvPr id="11879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6513" y="4343400"/>
            <a:ext cx="4237037"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CFA76E35-0A3E-2300-D3CE-C28D6E5E6E8B}"/>
              </a:ext>
            </a:extLst>
          </p:cNvPr>
          <p:cNvSpPr>
            <a:spLocks noGrp="1"/>
          </p:cNvSpPr>
          <p:nvPr>
            <p:ph type="dt" sz="half" idx="2"/>
          </p:nvPr>
        </p:nvSpPr>
        <p:spPr/>
        <p:txBody>
          <a:bodyPr/>
          <a:lstStyle/>
          <a:p>
            <a:fld id="{A35A71E6-1CF4-4E5E-994F-E8AAC7FAC25C}" type="datetime1">
              <a:rPr lang="en-US" smtClean="0"/>
              <a:t>4/22/2024</a:t>
            </a:fld>
            <a:endParaRPr lang="en-US"/>
          </a:p>
        </p:txBody>
      </p:sp>
      <p:sp>
        <p:nvSpPr>
          <p:cNvPr id="4" name="Slide Number Placeholder 3">
            <a:extLst>
              <a:ext uri="{FF2B5EF4-FFF2-40B4-BE49-F238E27FC236}">
                <a16:creationId xmlns:a16="http://schemas.microsoft.com/office/drawing/2014/main" id="{04DC918C-43EB-D6A2-FB5D-498E5F16E444}"/>
              </a:ext>
            </a:extLst>
          </p:cNvPr>
          <p:cNvSpPr>
            <a:spLocks noGrp="1"/>
          </p:cNvSpPr>
          <p:nvPr>
            <p:ph type="sldNum" sz="quarter" idx="4"/>
          </p:nvPr>
        </p:nvSpPr>
        <p:spPr/>
        <p:txBody>
          <a:bodyPr/>
          <a:lstStyle/>
          <a:p>
            <a:fld id="{CC0149FD-98BB-4821-915B-09C9BFE4B727}" type="slidenum">
              <a:rPr lang="en-US" smtClean="0"/>
              <a:pPr/>
              <a:t>126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8788"/>
                                        </p:tgtEl>
                                        <p:attrNameLst>
                                          <p:attrName>style.visibility</p:attrName>
                                        </p:attrNameLst>
                                      </p:cBhvr>
                                      <p:to>
                                        <p:strVal val="visible"/>
                                      </p:to>
                                    </p:set>
                                    <p:animEffect transition="in" filter="box(in)">
                                      <p:cBhvr>
                                        <p:cTn id="7" dur="500"/>
                                        <p:tgtEl>
                                          <p:spTgt spid="118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18793"/>
                                        </p:tgtEl>
                                        <p:attrNameLst>
                                          <p:attrName>style.visibility</p:attrName>
                                        </p:attrNameLst>
                                      </p:cBhvr>
                                      <p:to>
                                        <p:strVal val="visible"/>
                                      </p:to>
                                    </p:set>
                                    <p:animEffect transition="in" filter="checkerboard(across)">
                                      <p:cBhvr>
                                        <p:cTn id="12"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2"/>
          <p:cNvSpPr>
            <a:spLocks noGrp="1"/>
          </p:cNvSpPr>
          <p:nvPr>
            <p:ph type="title" idx="4294967295"/>
          </p:nvPr>
        </p:nvSpPr>
        <p:spPr>
          <a:xfrm>
            <a:off x="1328738" y="0"/>
            <a:ext cx="7815262" cy="1108075"/>
          </a:xfrm>
        </p:spPr>
        <p:txBody>
          <a:bodyPr/>
          <a:lstStyle/>
          <a:p>
            <a:r>
              <a:rPr lang="en-US" altLang="en-US" sz="4000" b="1">
                <a:latin typeface="Times New Roman" panose="02020603050405020304" pitchFamily="18" charset="0"/>
                <a:cs typeface="Times New Roman" panose="02020603050405020304" pitchFamily="18" charset="0"/>
              </a:rPr>
              <a:t>Appendix  - The Tag File Model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Implementation – Dynamic Attributes</a:t>
            </a:r>
          </a:p>
        </p:txBody>
      </p:sp>
      <p:grpSp>
        <p:nvGrpSpPr>
          <p:cNvPr id="7" name="Group 6">
            <a:extLst>
              <a:ext uri="{FF2B5EF4-FFF2-40B4-BE49-F238E27FC236}">
                <a16:creationId xmlns:a16="http://schemas.microsoft.com/office/drawing/2014/main" id="{10759B8D-0AD3-EA98-A9DF-608B978E5081}"/>
              </a:ext>
            </a:extLst>
          </p:cNvPr>
          <p:cNvGrpSpPr/>
          <p:nvPr/>
        </p:nvGrpSpPr>
        <p:grpSpPr>
          <a:xfrm>
            <a:off x="265471" y="1160463"/>
            <a:ext cx="8750710" cy="5320236"/>
            <a:chOff x="0" y="1160463"/>
            <a:chExt cx="9144000" cy="5480050"/>
          </a:xfrm>
        </p:grpSpPr>
        <p:pic>
          <p:nvPicPr>
            <p:cNvPr id="1443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0463"/>
              <a:ext cx="91440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1"/>
            <p:cNvSpPr>
              <a:spLocks noChangeArrowheads="1"/>
            </p:cNvSpPr>
            <p:nvPr/>
          </p:nvSpPr>
          <p:spPr bwMode="auto">
            <a:xfrm>
              <a:off x="646113" y="3657600"/>
              <a:ext cx="4711700" cy="244475"/>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3" name="Rectangle 11"/>
            <p:cNvSpPr>
              <a:spLocks noChangeArrowheads="1"/>
            </p:cNvSpPr>
            <p:nvPr/>
          </p:nvSpPr>
          <p:spPr bwMode="auto">
            <a:xfrm>
              <a:off x="1976438" y="4391025"/>
              <a:ext cx="2273300" cy="28575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4" name="Rectangle 11"/>
            <p:cNvSpPr>
              <a:spLocks noChangeArrowheads="1"/>
            </p:cNvSpPr>
            <p:nvPr/>
          </p:nvSpPr>
          <p:spPr bwMode="auto">
            <a:xfrm>
              <a:off x="3776663" y="4918075"/>
              <a:ext cx="2273300" cy="28575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grpSp>
      <p:sp>
        <p:nvSpPr>
          <p:cNvPr id="5" name="Date Placeholder 4">
            <a:extLst>
              <a:ext uri="{FF2B5EF4-FFF2-40B4-BE49-F238E27FC236}">
                <a16:creationId xmlns:a16="http://schemas.microsoft.com/office/drawing/2014/main" id="{B58C10A4-1AE7-BA0B-2F1C-7C06B5130EFB}"/>
              </a:ext>
            </a:extLst>
          </p:cNvPr>
          <p:cNvSpPr>
            <a:spLocks noGrp="1"/>
          </p:cNvSpPr>
          <p:nvPr>
            <p:ph type="dt" sz="half" idx="2"/>
          </p:nvPr>
        </p:nvSpPr>
        <p:spPr/>
        <p:txBody>
          <a:bodyPr/>
          <a:lstStyle/>
          <a:p>
            <a:fld id="{6085B41E-3A56-4D47-B1EC-94B32F7973A1}" type="datetime1">
              <a:rPr lang="en-US" smtClean="0"/>
              <a:t>4/22/2024</a:t>
            </a:fld>
            <a:endParaRPr lang="en-US"/>
          </a:p>
        </p:txBody>
      </p:sp>
      <p:sp>
        <p:nvSpPr>
          <p:cNvPr id="6" name="Slide Number Placeholder 5">
            <a:extLst>
              <a:ext uri="{FF2B5EF4-FFF2-40B4-BE49-F238E27FC236}">
                <a16:creationId xmlns:a16="http://schemas.microsoft.com/office/drawing/2014/main" id="{F1BE61E4-1C10-237D-CA64-501CF1E40841}"/>
              </a:ext>
            </a:extLst>
          </p:cNvPr>
          <p:cNvSpPr>
            <a:spLocks noGrp="1"/>
          </p:cNvSpPr>
          <p:nvPr>
            <p:ph type="sldNum" sz="quarter" idx="4"/>
          </p:nvPr>
        </p:nvSpPr>
        <p:spPr/>
        <p:txBody>
          <a:bodyPr/>
          <a:lstStyle/>
          <a:p>
            <a:fld id="{CC0149FD-98BB-4821-915B-09C9BFE4B727}" type="slidenum">
              <a:rPr lang="en-US" smtClean="0"/>
              <a:pPr/>
              <a:t>127</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p:cNvSpPr>
          <p:nvPr>
            <p:ph type="title" idx="4294967295"/>
          </p:nvPr>
        </p:nvSpPr>
        <p:spPr>
          <a:xfrm>
            <a:off x="1328738" y="0"/>
            <a:ext cx="7815262" cy="1108075"/>
          </a:xfrm>
        </p:spPr>
        <p:txBody>
          <a:bodyPr/>
          <a:lstStyle/>
          <a:p>
            <a:r>
              <a:rPr lang="en-US" altLang="en-US" sz="4000" b="1">
                <a:latin typeface="Times New Roman" panose="02020603050405020304" pitchFamily="18" charset="0"/>
                <a:cs typeface="Times New Roman" panose="02020603050405020304" pitchFamily="18" charset="0"/>
              </a:rPr>
              <a:t>Appendix  - The Tag File Model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Implementation – Dynamic Attributes</a:t>
            </a:r>
          </a:p>
        </p:txBody>
      </p:sp>
      <p:pic>
        <p:nvPicPr>
          <p:cNvPr id="145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8725"/>
            <a:ext cx="9144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713" y="2178050"/>
            <a:ext cx="4129087" cy="424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E8454C45-DAB2-3190-5592-CE6605650E2D}"/>
              </a:ext>
            </a:extLst>
          </p:cNvPr>
          <p:cNvSpPr>
            <a:spLocks noGrp="1"/>
          </p:cNvSpPr>
          <p:nvPr>
            <p:ph type="dt" sz="half" idx="2"/>
          </p:nvPr>
        </p:nvSpPr>
        <p:spPr/>
        <p:txBody>
          <a:bodyPr/>
          <a:lstStyle/>
          <a:p>
            <a:fld id="{0587FDD1-97E0-4178-AFF1-EA81253768DE}" type="datetime1">
              <a:rPr lang="en-US" smtClean="0"/>
              <a:t>4/22/2024</a:t>
            </a:fld>
            <a:endParaRPr lang="en-US"/>
          </a:p>
        </p:txBody>
      </p:sp>
      <p:sp>
        <p:nvSpPr>
          <p:cNvPr id="3" name="Slide Number Placeholder 2">
            <a:extLst>
              <a:ext uri="{FF2B5EF4-FFF2-40B4-BE49-F238E27FC236}">
                <a16:creationId xmlns:a16="http://schemas.microsoft.com/office/drawing/2014/main" id="{F15FFB12-6156-2721-77C5-B4DBC8C84746}"/>
              </a:ext>
            </a:extLst>
          </p:cNvPr>
          <p:cNvSpPr>
            <a:spLocks noGrp="1"/>
          </p:cNvSpPr>
          <p:nvPr>
            <p:ph type="sldNum" sz="quarter" idx="4"/>
          </p:nvPr>
        </p:nvSpPr>
        <p:spPr/>
        <p:txBody>
          <a:bodyPr/>
          <a:lstStyle/>
          <a:p>
            <a:fld id="{CC0149FD-98BB-4821-915B-09C9BFE4B727}" type="slidenum">
              <a:rPr lang="en-US" smtClean="0"/>
              <a:pPr/>
              <a:t>128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0838"/>
                                        </p:tgtEl>
                                        <p:attrNameLst>
                                          <p:attrName>style.visibility</p:attrName>
                                        </p:attrNameLst>
                                      </p:cBhvr>
                                      <p:to>
                                        <p:strVal val="visible"/>
                                      </p:to>
                                    </p:set>
                                    <p:animEffect transition="in" filter="checkerboard(across)">
                                      <p:cBhvr>
                                        <p:cTn id="7" dur="500"/>
                                        <p:tgtEl>
                                          <p:spTgt spid="120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p:cNvSpPr>
          <p:nvPr>
            <p:ph type="title" idx="4294967295"/>
          </p:nvPr>
        </p:nvSpPr>
        <p:spPr>
          <a:xfrm>
            <a:off x="0" y="0"/>
            <a:ext cx="9144000" cy="1093788"/>
          </a:xfrm>
        </p:spPr>
        <p:txBody>
          <a:bodyPr/>
          <a:lstStyle/>
          <a:p>
            <a:pPr>
              <a:lnSpc>
                <a:spcPct val="75000"/>
              </a:lnSpc>
            </a:pPr>
            <a:r>
              <a:rPr lang="en-US" altLang="en-US" sz="4000" b="1">
                <a:latin typeface="Times New Roman" panose="02020603050405020304" pitchFamily="18" charset="0"/>
                <a:cs typeface="Times New Roman" panose="02020603050405020304" pitchFamily="18" charset="0"/>
              </a:rPr>
              <a:t>Appendix – Build  Library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Tag File</a:t>
            </a:r>
            <a:r>
              <a:rPr lang="en-US" altLang="en-US" b="1">
                <a:latin typeface="Times New Roman" panose="02020603050405020304" pitchFamily="18" charset="0"/>
                <a:cs typeface="Times New Roman" panose="02020603050405020304" pitchFamily="18" charset="0"/>
              </a:rPr>
              <a:t> </a:t>
            </a:r>
          </a:p>
        </p:txBody>
      </p:sp>
      <p:pic>
        <p:nvPicPr>
          <p:cNvPr id="1464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19" y="1052001"/>
            <a:ext cx="7973961" cy="536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5DEF6696-E181-DE50-1843-89332D3C086D}"/>
              </a:ext>
            </a:extLst>
          </p:cNvPr>
          <p:cNvSpPr>
            <a:spLocks noGrp="1"/>
          </p:cNvSpPr>
          <p:nvPr>
            <p:ph type="dt" sz="half" idx="2"/>
          </p:nvPr>
        </p:nvSpPr>
        <p:spPr/>
        <p:txBody>
          <a:bodyPr/>
          <a:lstStyle/>
          <a:p>
            <a:fld id="{F01388C3-B464-44F9-8A3D-904336EE02A9}" type="datetime1">
              <a:rPr lang="en-US" smtClean="0"/>
              <a:t>4/22/2024</a:t>
            </a:fld>
            <a:endParaRPr lang="en-US"/>
          </a:p>
        </p:txBody>
      </p:sp>
      <p:sp>
        <p:nvSpPr>
          <p:cNvPr id="3" name="Slide Number Placeholder 2">
            <a:extLst>
              <a:ext uri="{FF2B5EF4-FFF2-40B4-BE49-F238E27FC236}">
                <a16:creationId xmlns:a16="http://schemas.microsoft.com/office/drawing/2014/main" id="{A11ECBCF-009B-6B45-1651-68AC84957CF5}"/>
              </a:ext>
            </a:extLst>
          </p:cNvPr>
          <p:cNvSpPr>
            <a:spLocks noGrp="1"/>
          </p:cNvSpPr>
          <p:nvPr>
            <p:ph type="sldNum" sz="quarter" idx="4"/>
          </p:nvPr>
        </p:nvSpPr>
        <p:spPr/>
        <p:txBody>
          <a:bodyPr/>
          <a:lstStyle/>
          <a:p>
            <a:fld id="{CC0149FD-98BB-4821-915B-09C9BFE4B727}" type="slidenum">
              <a:rPr lang="en-US" smtClean="0"/>
              <a:pPr/>
              <a:t>129</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p:cNvSpPr>
          <p:nvPr>
            <p:ph type="title" idx="4294967295"/>
          </p:nvPr>
        </p:nvSpPr>
        <p:spPr>
          <a:xfrm>
            <a:off x="1520825" y="0"/>
            <a:ext cx="7623175" cy="106362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Example</a:t>
            </a:r>
          </a:p>
        </p:txBody>
      </p:sp>
      <p:sp>
        <p:nvSpPr>
          <p:cNvPr id="2" name="Date Placeholder 1">
            <a:extLst>
              <a:ext uri="{FF2B5EF4-FFF2-40B4-BE49-F238E27FC236}">
                <a16:creationId xmlns:a16="http://schemas.microsoft.com/office/drawing/2014/main" id="{5C2837EB-1FF0-FE04-9214-DD56B663C6DC}"/>
              </a:ext>
            </a:extLst>
          </p:cNvPr>
          <p:cNvSpPr>
            <a:spLocks noGrp="1"/>
          </p:cNvSpPr>
          <p:nvPr>
            <p:ph type="dt" sz="half" idx="2"/>
          </p:nvPr>
        </p:nvSpPr>
        <p:spPr/>
        <p:txBody>
          <a:bodyPr/>
          <a:lstStyle/>
          <a:p>
            <a:fld id="{F8A2A06B-961B-484C-B8BA-51E04D35C028}" type="datetime1">
              <a:rPr lang="en-US" smtClean="0"/>
              <a:t>4/22/2024</a:t>
            </a:fld>
            <a:endParaRPr lang="en-US"/>
          </a:p>
        </p:txBody>
      </p:sp>
      <p:sp>
        <p:nvSpPr>
          <p:cNvPr id="3" name="Slide Number Placeholder 2">
            <a:extLst>
              <a:ext uri="{FF2B5EF4-FFF2-40B4-BE49-F238E27FC236}">
                <a16:creationId xmlns:a16="http://schemas.microsoft.com/office/drawing/2014/main" id="{3AC437E7-DFB4-3FF0-BB6B-3803D53A8CF9}"/>
              </a:ext>
            </a:extLst>
          </p:cNvPr>
          <p:cNvSpPr>
            <a:spLocks noGrp="1"/>
          </p:cNvSpPr>
          <p:nvPr>
            <p:ph type="sldNum" sz="quarter" idx="4"/>
          </p:nvPr>
        </p:nvSpPr>
        <p:spPr/>
        <p:txBody>
          <a:bodyPr/>
          <a:lstStyle/>
          <a:p>
            <a:fld id="{CC0149FD-98BB-4821-915B-09C9BFE4B727}" type="slidenum">
              <a:rPr lang="en-US" smtClean="0"/>
              <a:pPr/>
              <a:t>13</a:t>
            </a:fld>
            <a:endParaRPr lang="en-US"/>
          </a:p>
        </p:txBody>
      </p:sp>
      <p:grpSp>
        <p:nvGrpSpPr>
          <p:cNvPr id="8" name="Group 7">
            <a:extLst>
              <a:ext uri="{FF2B5EF4-FFF2-40B4-BE49-F238E27FC236}">
                <a16:creationId xmlns:a16="http://schemas.microsoft.com/office/drawing/2014/main" id="{73345AF7-05BA-8D2B-20D1-0EB9008AA2F8}"/>
              </a:ext>
            </a:extLst>
          </p:cNvPr>
          <p:cNvGrpSpPr/>
          <p:nvPr/>
        </p:nvGrpSpPr>
        <p:grpSpPr>
          <a:xfrm>
            <a:off x="230505" y="1063625"/>
            <a:ext cx="7874000" cy="4939665"/>
            <a:chOff x="230505" y="1063625"/>
            <a:chExt cx="7874000" cy="4939665"/>
          </a:xfrm>
        </p:grpSpPr>
        <p:grpSp>
          <p:nvGrpSpPr>
            <p:cNvPr id="4" name="Group 3">
              <a:extLst>
                <a:ext uri="{FF2B5EF4-FFF2-40B4-BE49-F238E27FC236}">
                  <a16:creationId xmlns:a16="http://schemas.microsoft.com/office/drawing/2014/main" id="{C2E9E842-8770-CCF9-E69A-56AEF209F8B9}"/>
                </a:ext>
              </a:extLst>
            </p:cNvPr>
            <p:cNvGrpSpPr/>
            <p:nvPr/>
          </p:nvGrpSpPr>
          <p:grpSpPr>
            <a:xfrm>
              <a:off x="230505" y="1063625"/>
              <a:ext cx="7874000" cy="4939665"/>
              <a:chOff x="0" y="739775"/>
              <a:chExt cx="8561388" cy="5214938"/>
            </a:xfrm>
          </p:grpSpPr>
          <p:pic>
            <p:nvPicPr>
              <p:cNvPr id="2048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775"/>
                <a:ext cx="8561388"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1464804" y="4832350"/>
                <a:ext cx="3078945" cy="674688"/>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7" name="Picture 6">
              <a:extLst>
                <a:ext uri="{FF2B5EF4-FFF2-40B4-BE49-F238E27FC236}">
                  <a16:creationId xmlns:a16="http://schemas.microsoft.com/office/drawing/2014/main" id="{C36F6E1A-A1F2-5408-72B8-FD03DE4A4D73}"/>
                </a:ext>
              </a:extLst>
            </p:cNvPr>
            <p:cNvPicPr>
              <a:picLocks noChangeAspect="1"/>
            </p:cNvPicPr>
            <p:nvPr/>
          </p:nvPicPr>
          <p:blipFill>
            <a:blip r:embed="rId4"/>
            <a:stretch>
              <a:fillRect/>
            </a:stretch>
          </p:blipFill>
          <p:spPr>
            <a:xfrm>
              <a:off x="606346" y="1656451"/>
              <a:ext cx="3101588" cy="426757"/>
            </a:xfrm>
            <a:prstGeom prst="rect">
              <a:avLst/>
            </a:prstGeom>
          </p:spPr>
        </p:pic>
      </p:grpSp>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0" y="4326890"/>
            <a:ext cx="31242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p:cNvSpPr>
          <p:nvPr>
            <p:ph type="title" idx="4294967295"/>
          </p:nvPr>
        </p:nvSpPr>
        <p:spPr>
          <a:xfrm>
            <a:off x="914400" y="0"/>
            <a:ext cx="8229600" cy="1093788"/>
          </a:xfrm>
        </p:spPr>
        <p:txBody>
          <a:bodyPr/>
          <a:lstStyle/>
          <a:p>
            <a:pPr>
              <a:lnSpc>
                <a:spcPct val="75000"/>
              </a:lnSpc>
            </a:pPr>
            <a:r>
              <a:rPr lang="en-US" altLang="en-US" sz="4000" b="1">
                <a:latin typeface="Times New Roman" panose="02020603050405020304" pitchFamily="18" charset="0"/>
                <a:cs typeface="Times New Roman" panose="02020603050405020304" pitchFamily="18" charset="0"/>
              </a:rPr>
              <a:t>Build Library Tag Lib Library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Tag File</a:t>
            </a:r>
            <a:r>
              <a:rPr lang="en-US" altLang="en-US" b="1">
                <a:latin typeface="Times New Roman" panose="02020603050405020304" pitchFamily="18" charset="0"/>
                <a:cs typeface="Times New Roman" panose="02020603050405020304" pitchFamily="18" charset="0"/>
              </a:rPr>
              <a:t> </a:t>
            </a:r>
          </a:p>
        </p:txBody>
      </p:sp>
      <p:pic>
        <p:nvPicPr>
          <p:cNvPr id="1474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93788"/>
            <a:ext cx="7266039" cy="53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09D00C10-241D-7E78-37BB-67CE70F204E1}"/>
              </a:ext>
            </a:extLst>
          </p:cNvPr>
          <p:cNvSpPr>
            <a:spLocks noGrp="1"/>
          </p:cNvSpPr>
          <p:nvPr>
            <p:ph type="dt" sz="half" idx="2"/>
          </p:nvPr>
        </p:nvSpPr>
        <p:spPr/>
        <p:txBody>
          <a:bodyPr/>
          <a:lstStyle/>
          <a:p>
            <a:fld id="{9205E63C-0B66-4972-A3E7-0E8877A30B11}" type="datetime1">
              <a:rPr lang="en-US" smtClean="0"/>
              <a:t>4/22/2024</a:t>
            </a:fld>
            <a:endParaRPr lang="en-US"/>
          </a:p>
        </p:txBody>
      </p:sp>
      <p:sp>
        <p:nvSpPr>
          <p:cNvPr id="3" name="Slide Number Placeholder 2">
            <a:extLst>
              <a:ext uri="{FF2B5EF4-FFF2-40B4-BE49-F238E27FC236}">
                <a16:creationId xmlns:a16="http://schemas.microsoft.com/office/drawing/2014/main" id="{2DE83D9E-8C7D-8A18-B0EE-39039DBE9E19}"/>
              </a:ext>
            </a:extLst>
          </p:cNvPr>
          <p:cNvSpPr>
            <a:spLocks noGrp="1"/>
          </p:cNvSpPr>
          <p:nvPr>
            <p:ph type="sldNum" sz="quarter" idx="4"/>
          </p:nvPr>
        </p:nvSpPr>
        <p:spPr/>
        <p:txBody>
          <a:bodyPr/>
          <a:lstStyle/>
          <a:p>
            <a:fld id="{CC0149FD-98BB-4821-915B-09C9BFE4B727}" type="slidenum">
              <a:rPr lang="en-US" smtClean="0"/>
              <a:pPr/>
              <a:t>130</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p:cNvSpPr>
          <p:nvPr>
            <p:ph type="title" idx="4294967295"/>
          </p:nvPr>
        </p:nvSpPr>
        <p:spPr>
          <a:xfrm>
            <a:off x="914400" y="0"/>
            <a:ext cx="8229600" cy="1093788"/>
          </a:xfrm>
        </p:spPr>
        <p:txBody>
          <a:bodyPr/>
          <a:lstStyle/>
          <a:p>
            <a:pPr>
              <a:lnSpc>
                <a:spcPct val="75000"/>
              </a:lnSpc>
            </a:pPr>
            <a:r>
              <a:rPr lang="en-US" altLang="en-US" sz="4000" b="1">
                <a:latin typeface="Times New Roman" panose="02020603050405020304" pitchFamily="18" charset="0"/>
                <a:cs typeface="Times New Roman" panose="02020603050405020304" pitchFamily="18" charset="0"/>
              </a:rPr>
              <a:t>Build Library Tag Lib Library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Apply</a:t>
            </a:r>
            <a:r>
              <a:rPr lang="en-US" altLang="en-US" b="1">
                <a:latin typeface="Times New Roman" panose="02020603050405020304" pitchFamily="18" charset="0"/>
                <a:cs typeface="Times New Roman" panose="02020603050405020304" pitchFamily="18" charset="0"/>
              </a:rPr>
              <a:t> </a:t>
            </a:r>
          </a:p>
        </p:txBody>
      </p:sp>
      <p:pic>
        <p:nvPicPr>
          <p:cNvPr id="148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8052"/>
            <a:ext cx="9144000" cy="203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B791F13-2545-5DE3-D3DD-3E8281921ED3}"/>
              </a:ext>
            </a:extLst>
          </p:cNvPr>
          <p:cNvSpPr>
            <a:spLocks noGrp="1"/>
          </p:cNvSpPr>
          <p:nvPr>
            <p:ph type="dt" sz="half" idx="2"/>
          </p:nvPr>
        </p:nvSpPr>
        <p:spPr/>
        <p:txBody>
          <a:bodyPr/>
          <a:lstStyle/>
          <a:p>
            <a:fld id="{12A138B8-9B2E-42EF-968E-51F03FE1F15A}" type="datetime1">
              <a:rPr lang="en-US" smtClean="0"/>
              <a:t>4/22/2024</a:t>
            </a:fld>
            <a:endParaRPr lang="en-US"/>
          </a:p>
        </p:txBody>
      </p:sp>
      <p:sp>
        <p:nvSpPr>
          <p:cNvPr id="3" name="Slide Number Placeholder 2">
            <a:extLst>
              <a:ext uri="{FF2B5EF4-FFF2-40B4-BE49-F238E27FC236}">
                <a16:creationId xmlns:a16="http://schemas.microsoft.com/office/drawing/2014/main" id="{5DB723EA-2DE9-E3CF-82E0-73237B14D74D}"/>
              </a:ext>
            </a:extLst>
          </p:cNvPr>
          <p:cNvSpPr>
            <a:spLocks noGrp="1"/>
          </p:cNvSpPr>
          <p:nvPr>
            <p:ph type="sldNum" sz="quarter" idx="4"/>
          </p:nvPr>
        </p:nvSpPr>
        <p:spPr/>
        <p:txBody>
          <a:bodyPr/>
          <a:lstStyle/>
          <a:p>
            <a:fld id="{CC0149FD-98BB-4821-915B-09C9BFE4B727}" type="slidenum">
              <a:rPr lang="en-US" smtClean="0"/>
              <a:pPr/>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p:cNvSpPr>
          <p:nvPr>
            <p:ph type="title" idx="4294967295"/>
          </p:nvPr>
        </p:nvSpPr>
        <p:spPr>
          <a:xfrm>
            <a:off x="1328738" y="0"/>
            <a:ext cx="7815262" cy="990600"/>
          </a:xfrm>
        </p:spPr>
        <p:txBody>
          <a:bodyPr/>
          <a:lstStyle/>
          <a:p>
            <a:r>
              <a:rPr lang="en-US" altLang="en-US" sz="4000" b="1">
                <a:latin typeface="Times New Roman" panose="02020603050405020304" pitchFamily="18" charset="0"/>
                <a:cs typeface="Times New Roman" panose="02020603050405020304" pitchFamily="18" charset="0"/>
              </a:rPr>
              <a:t>Tag Hierarchies</a:t>
            </a:r>
            <a:endParaRPr lang="en-US" altLang="en-US" sz="3600">
              <a:latin typeface="Times New Roman" panose="02020603050405020304" pitchFamily="18" charset="0"/>
              <a:cs typeface="Times New Roman" panose="02020603050405020304" pitchFamily="18" charset="0"/>
            </a:endParaRPr>
          </a:p>
        </p:txBody>
      </p:sp>
      <p:sp>
        <p:nvSpPr>
          <p:cNvPr id="149507" name="Rectangle 3"/>
          <p:cNvSpPr>
            <a:spLocks noGrp="1"/>
          </p:cNvSpPr>
          <p:nvPr>
            <p:ph type="body" idx="4294967295"/>
          </p:nvPr>
        </p:nvSpPr>
        <p:spPr>
          <a:xfrm>
            <a:off x="0" y="1009650"/>
            <a:ext cx="9144000" cy="5522913"/>
          </a:xfrm>
        </p:spPr>
        <p:txBody>
          <a:bodyPr/>
          <a:lstStyle/>
          <a:p>
            <a:pPr algn="just">
              <a:lnSpc>
                <a:spcPct val="90000"/>
              </a:lnSpc>
            </a:pPr>
            <a:r>
              <a:rPr lang="en-US" altLang="en-US" sz="2800" b="1">
                <a:latin typeface="Times New Roman" panose="02020603050405020304" pitchFamily="18" charset="0"/>
                <a:cs typeface="Times New Roman" panose="02020603050405020304" pitchFamily="18" charset="0"/>
              </a:rPr>
              <a:t>Simple within Simple</a:t>
            </a:r>
          </a:p>
          <a:p>
            <a:pPr lvl="1" algn="just">
              <a:lnSpc>
                <a:spcPct val="90000"/>
              </a:lnSpc>
            </a:pPr>
            <a:r>
              <a:rPr lang="en-US" altLang="en-US" sz="2400">
                <a:latin typeface="Times New Roman" panose="02020603050405020304" pitchFamily="18" charset="0"/>
                <a:cs typeface="Times New Roman" panose="02020603050405020304" pitchFamily="18" charset="0"/>
              </a:rPr>
              <a:t>Using JSPTag with </a:t>
            </a:r>
            <a:r>
              <a:rPr lang="en-US" altLang="en-US" sz="2400" b="1">
                <a:latin typeface="Times New Roman" panose="02020603050405020304" pitchFamily="18" charset="0"/>
                <a:cs typeface="Times New Roman" panose="02020603050405020304" pitchFamily="18" charset="0"/>
              </a:rPr>
              <a:t>getParent</a:t>
            </a:r>
            <a:r>
              <a:rPr lang="en-US" altLang="en-US" sz="2400">
                <a:latin typeface="Times New Roman" panose="02020603050405020304" pitchFamily="18" charset="0"/>
                <a:cs typeface="Times New Roman" panose="02020603050405020304" pitchFamily="18" charset="0"/>
              </a:rPr>
              <a:t>() method</a:t>
            </a:r>
          </a:p>
          <a:p>
            <a:pPr lvl="1" algn="just">
              <a:lnSpc>
                <a:spcPct val="90000"/>
              </a:lnSpc>
            </a:pPr>
            <a:r>
              <a:rPr lang="en-US" altLang="en-US" sz="2400">
                <a:latin typeface="Times New Roman" panose="02020603050405020304" pitchFamily="18" charset="0"/>
                <a:cs typeface="Times New Roman" panose="02020603050405020304" pitchFamily="18" charset="0"/>
              </a:rPr>
              <a:t>Using </a:t>
            </a:r>
            <a:r>
              <a:rPr lang="en-US" altLang="en-US" sz="2400" b="1">
                <a:latin typeface="Times New Roman" panose="02020603050405020304" pitchFamily="18" charset="0"/>
                <a:cs typeface="Times New Roman" panose="02020603050405020304" pitchFamily="18" charset="0"/>
              </a:rPr>
              <a:t>instanceOf</a:t>
            </a:r>
            <a:r>
              <a:rPr lang="en-US" altLang="en-US" sz="2400">
                <a:latin typeface="Times New Roman" panose="02020603050405020304" pitchFamily="18" charset="0"/>
                <a:cs typeface="Times New Roman" panose="02020603050405020304" pitchFamily="18" charset="0"/>
              </a:rPr>
              <a:t> to compare</a:t>
            </a:r>
          </a:p>
          <a:p>
            <a:pPr algn="just">
              <a:lnSpc>
                <a:spcPct val="90000"/>
              </a:lnSpc>
            </a:pPr>
            <a:r>
              <a:rPr lang="en-US" altLang="en-US" sz="2800" b="1">
                <a:latin typeface="Times New Roman" panose="02020603050405020304" pitchFamily="18" charset="0"/>
                <a:cs typeface="Times New Roman" panose="02020603050405020304" pitchFamily="18" charset="0"/>
              </a:rPr>
              <a:t>Classic within Classic</a:t>
            </a:r>
          </a:p>
          <a:p>
            <a:pPr lvl="1" algn="just">
              <a:lnSpc>
                <a:spcPct val="90000"/>
              </a:lnSpc>
            </a:pPr>
            <a:r>
              <a:rPr lang="en-US" altLang="en-US" sz="2400">
                <a:latin typeface="Times New Roman" panose="02020603050405020304" pitchFamily="18" charset="0"/>
                <a:cs typeface="Times New Roman" panose="02020603050405020304" pitchFamily="18" charset="0"/>
              </a:rPr>
              <a:t>Using Tag with </a:t>
            </a:r>
            <a:r>
              <a:rPr lang="en-US" altLang="en-US" sz="2400" b="1">
                <a:latin typeface="Times New Roman" panose="02020603050405020304" pitchFamily="18" charset="0"/>
                <a:cs typeface="Times New Roman" panose="02020603050405020304" pitchFamily="18" charset="0"/>
              </a:rPr>
              <a:t>getParent</a:t>
            </a:r>
            <a:r>
              <a:rPr lang="en-US" altLang="en-US" sz="2400">
                <a:latin typeface="Times New Roman" panose="02020603050405020304" pitchFamily="18" charset="0"/>
                <a:cs typeface="Times New Roman" panose="02020603050405020304" pitchFamily="18" charset="0"/>
              </a:rPr>
              <a:t>() method</a:t>
            </a:r>
          </a:p>
          <a:p>
            <a:pPr lvl="1" algn="just">
              <a:lnSpc>
                <a:spcPct val="90000"/>
              </a:lnSpc>
            </a:pPr>
            <a:r>
              <a:rPr lang="en-US" altLang="en-US" sz="2400">
                <a:latin typeface="Times New Roman" panose="02020603050405020304" pitchFamily="18" charset="0"/>
                <a:cs typeface="Times New Roman" panose="02020603050405020304" pitchFamily="18" charset="0"/>
              </a:rPr>
              <a:t>Using </a:t>
            </a:r>
            <a:r>
              <a:rPr lang="en-US" altLang="en-US" sz="2400" b="1">
                <a:latin typeface="Times New Roman" panose="02020603050405020304" pitchFamily="18" charset="0"/>
                <a:cs typeface="Times New Roman" panose="02020603050405020304" pitchFamily="18" charset="0"/>
              </a:rPr>
              <a:t>instanceOf</a:t>
            </a:r>
            <a:r>
              <a:rPr lang="en-US" altLang="en-US" sz="2400">
                <a:latin typeface="Times New Roman" panose="02020603050405020304" pitchFamily="18" charset="0"/>
                <a:cs typeface="Times New Roman" panose="02020603050405020304" pitchFamily="18" charset="0"/>
              </a:rPr>
              <a:t> to compare</a:t>
            </a:r>
          </a:p>
          <a:p>
            <a:pPr algn="just">
              <a:lnSpc>
                <a:spcPct val="90000"/>
              </a:lnSpc>
            </a:pPr>
            <a:r>
              <a:rPr lang="en-US" altLang="en-US" sz="2800" b="1">
                <a:latin typeface="Times New Roman" panose="02020603050405020304" pitchFamily="18" charset="0"/>
                <a:cs typeface="Times New Roman" panose="02020603050405020304" pitchFamily="18" charset="0"/>
              </a:rPr>
              <a:t>Simple within Classic</a:t>
            </a:r>
          </a:p>
          <a:p>
            <a:pPr lvl="1" algn="just">
              <a:lnSpc>
                <a:spcPct val="90000"/>
              </a:lnSpc>
            </a:pPr>
            <a:r>
              <a:rPr lang="en-US" altLang="en-US" sz="2400">
                <a:latin typeface="Times New Roman" panose="02020603050405020304" pitchFamily="18" charset="0"/>
                <a:cs typeface="Times New Roman" panose="02020603050405020304" pitchFamily="18" charset="0"/>
              </a:rPr>
              <a:t>Using JSPTag with </a:t>
            </a:r>
            <a:r>
              <a:rPr lang="en-US" altLang="en-US" sz="2400" b="1">
                <a:latin typeface="Times New Roman" panose="02020603050405020304" pitchFamily="18" charset="0"/>
                <a:cs typeface="Times New Roman" panose="02020603050405020304" pitchFamily="18" charset="0"/>
              </a:rPr>
              <a:t>getParent</a:t>
            </a:r>
            <a:r>
              <a:rPr lang="en-US" altLang="en-US" sz="2400">
                <a:latin typeface="Times New Roman" panose="02020603050405020304" pitchFamily="18" charset="0"/>
                <a:cs typeface="Times New Roman" panose="02020603050405020304" pitchFamily="18" charset="0"/>
              </a:rPr>
              <a:t>() method</a:t>
            </a:r>
          </a:p>
          <a:p>
            <a:pPr lvl="1" algn="just">
              <a:lnSpc>
                <a:spcPct val="90000"/>
              </a:lnSpc>
            </a:pPr>
            <a:r>
              <a:rPr lang="en-US" altLang="en-US" sz="2400">
                <a:latin typeface="Times New Roman" panose="02020603050405020304" pitchFamily="18" charset="0"/>
                <a:cs typeface="Times New Roman" panose="02020603050405020304" pitchFamily="18" charset="0"/>
              </a:rPr>
              <a:t>Using </a:t>
            </a:r>
            <a:r>
              <a:rPr lang="en-US" altLang="en-US" sz="2400" b="1">
                <a:latin typeface="Times New Roman" panose="02020603050405020304" pitchFamily="18" charset="0"/>
                <a:cs typeface="Times New Roman" panose="02020603050405020304" pitchFamily="18" charset="0"/>
              </a:rPr>
              <a:t>instanceOf</a:t>
            </a:r>
            <a:r>
              <a:rPr lang="en-US" altLang="en-US" sz="2400">
                <a:latin typeface="Times New Roman" panose="02020603050405020304" pitchFamily="18" charset="0"/>
                <a:cs typeface="Times New Roman" panose="02020603050405020304" pitchFamily="18" charset="0"/>
              </a:rPr>
              <a:t> to compare</a:t>
            </a:r>
          </a:p>
          <a:p>
            <a:pPr algn="just">
              <a:lnSpc>
                <a:spcPct val="90000"/>
              </a:lnSpc>
            </a:pPr>
            <a:r>
              <a:rPr lang="en-US" altLang="en-US" sz="2800" b="1">
                <a:latin typeface="Times New Roman" panose="02020603050405020304" pitchFamily="18" charset="0"/>
                <a:cs typeface="Times New Roman" panose="02020603050405020304" pitchFamily="18" charset="0"/>
              </a:rPr>
              <a:t>Classic within Simple</a:t>
            </a:r>
          </a:p>
          <a:p>
            <a:pPr lvl="1" algn="just">
              <a:lnSpc>
                <a:spcPct val="90000"/>
              </a:lnSpc>
            </a:pPr>
            <a:r>
              <a:rPr lang="en-US" altLang="en-US" sz="2400" b="1">
                <a:latin typeface="Times New Roman" panose="02020603050405020304" pitchFamily="18" charset="0"/>
                <a:cs typeface="Times New Roman" panose="02020603050405020304" pitchFamily="18" charset="0"/>
              </a:rPr>
              <a:t>getAdaptee</a:t>
            </a:r>
            <a:r>
              <a:rPr lang="en-US" altLang="en-US" sz="2400">
                <a:latin typeface="Times New Roman" panose="02020603050405020304" pitchFamily="18" charset="0"/>
                <a:cs typeface="Times New Roman" panose="02020603050405020304" pitchFamily="18" charset="0"/>
              </a:rPr>
              <a:t>() return the wrapper-up JSPTag</a:t>
            </a:r>
          </a:p>
          <a:p>
            <a:pPr lvl="1" algn="just">
              <a:lnSpc>
                <a:spcPct val="90000"/>
              </a:lnSpc>
            </a:pPr>
            <a:r>
              <a:rPr lang="en-US" altLang="en-US" sz="2400" b="1">
                <a:latin typeface="Times New Roman" panose="02020603050405020304" pitchFamily="18" charset="0"/>
                <a:cs typeface="Times New Roman" panose="02020603050405020304" pitchFamily="18" charset="0"/>
              </a:rPr>
              <a:t>getParent</a:t>
            </a:r>
            <a:r>
              <a:rPr lang="en-US" altLang="en-US" sz="2400">
                <a:latin typeface="Times New Roman" panose="02020603050405020304" pitchFamily="18" charset="0"/>
                <a:cs typeface="Times New Roman" panose="02020603050405020304" pitchFamily="18" charset="0"/>
              </a:rPr>
              <a:t>() method return the adaptee’s parent</a:t>
            </a:r>
            <a:endParaRPr lang="vi-VN" altLang="en-US" sz="240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4C05BAA-4BEE-93A0-2361-03E3E6D9DE47}"/>
              </a:ext>
            </a:extLst>
          </p:cNvPr>
          <p:cNvSpPr>
            <a:spLocks noGrp="1"/>
          </p:cNvSpPr>
          <p:nvPr>
            <p:ph type="dt" sz="half" idx="2"/>
          </p:nvPr>
        </p:nvSpPr>
        <p:spPr/>
        <p:txBody>
          <a:bodyPr/>
          <a:lstStyle/>
          <a:p>
            <a:fld id="{3373D1BA-4B2D-4919-9620-186957F21973}" type="datetime1">
              <a:rPr lang="en-US" smtClean="0"/>
              <a:t>4/22/2024</a:t>
            </a:fld>
            <a:endParaRPr lang="en-US"/>
          </a:p>
        </p:txBody>
      </p:sp>
      <p:sp>
        <p:nvSpPr>
          <p:cNvPr id="3" name="Slide Number Placeholder 2">
            <a:extLst>
              <a:ext uri="{FF2B5EF4-FFF2-40B4-BE49-F238E27FC236}">
                <a16:creationId xmlns:a16="http://schemas.microsoft.com/office/drawing/2014/main" id="{E145D1F0-D940-2323-3379-5F030F306060}"/>
              </a:ext>
            </a:extLst>
          </p:cNvPr>
          <p:cNvSpPr>
            <a:spLocks noGrp="1"/>
          </p:cNvSpPr>
          <p:nvPr>
            <p:ph type="sldNum" sz="quarter" idx="4"/>
          </p:nvPr>
        </p:nvSpPr>
        <p:spPr/>
        <p:txBody>
          <a:bodyPr/>
          <a:lstStyle/>
          <a:p>
            <a:fld id="{CC0149FD-98BB-4821-915B-09C9BFE4B727}" type="slidenum">
              <a:rPr lang="en-US" smtClean="0"/>
              <a:pPr/>
              <a:t>132</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p:cNvSpPr>
          <p:nvPr>
            <p:ph type="title" idx="4294967295"/>
          </p:nvPr>
        </p:nvSpPr>
        <p:spPr>
          <a:xfrm>
            <a:off x="1520825" y="0"/>
            <a:ext cx="7623175" cy="1066800"/>
          </a:xfrm>
        </p:spPr>
        <p:txBody>
          <a:bodyPr/>
          <a:lstStyle/>
          <a:p>
            <a:pPr>
              <a:lnSpc>
                <a:spcPct val="80000"/>
              </a:lnSpc>
            </a:pPr>
            <a:r>
              <a:rPr lang="en-US" altLang="en-US" b="1">
                <a:latin typeface="Times New Roman" panose="02020603050405020304" pitchFamily="18" charset="0"/>
                <a:cs typeface="Times New Roman" panose="02020603050405020304" pitchFamily="18" charset="0"/>
              </a:rPr>
              <a:t>JSTL </a:t>
            </a:r>
            <a:br>
              <a:rPr lang="en-US" altLang="en-US"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4000">
                <a:latin typeface="Times New Roman" panose="02020603050405020304" pitchFamily="18" charset="0"/>
                <a:cs typeface="Times New Roman" panose="02020603050405020304" pitchFamily="18" charset="0"/>
              </a:rPr>
              <a:t>Core Tag Library – Example</a:t>
            </a:r>
          </a:p>
        </p:txBody>
      </p:sp>
      <p:grpSp>
        <p:nvGrpSpPr>
          <p:cNvPr id="8" name="Group 7">
            <a:extLst>
              <a:ext uri="{FF2B5EF4-FFF2-40B4-BE49-F238E27FC236}">
                <a16:creationId xmlns:a16="http://schemas.microsoft.com/office/drawing/2014/main" id="{7EF9B65A-4741-FE35-E2CD-B26E274146FD}"/>
              </a:ext>
            </a:extLst>
          </p:cNvPr>
          <p:cNvGrpSpPr/>
          <p:nvPr/>
        </p:nvGrpSpPr>
        <p:grpSpPr>
          <a:xfrm>
            <a:off x="477369" y="1340451"/>
            <a:ext cx="8278948" cy="5051960"/>
            <a:chOff x="477369" y="1340451"/>
            <a:chExt cx="8278948" cy="5051960"/>
          </a:xfrm>
        </p:grpSpPr>
        <p:pic>
          <p:nvPicPr>
            <p:cNvPr id="4" name="Picture 3">
              <a:extLst>
                <a:ext uri="{FF2B5EF4-FFF2-40B4-BE49-F238E27FC236}">
                  <a16:creationId xmlns:a16="http://schemas.microsoft.com/office/drawing/2014/main" id="{DE92FFD6-2E91-31B3-5E9A-798C93B737CD}"/>
                </a:ext>
              </a:extLst>
            </p:cNvPr>
            <p:cNvPicPr>
              <a:picLocks noChangeAspect="1"/>
            </p:cNvPicPr>
            <p:nvPr/>
          </p:nvPicPr>
          <p:blipFill>
            <a:blip r:embed="rId3"/>
            <a:stretch>
              <a:fillRect/>
            </a:stretch>
          </p:blipFill>
          <p:spPr>
            <a:xfrm>
              <a:off x="477369" y="1340451"/>
              <a:ext cx="8278948" cy="5051960"/>
            </a:xfrm>
            <a:prstGeom prst="rect">
              <a:avLst/>
            </a:prstGeom>
          </p:spPr>
        </p:pic>
        <p:sp>
          <p:nvSpPr>
            <p:cNvPr id="6" name="Rectangle 6">
              <a:extLst>
                <a:ext uri="{FF2B5EF4-FFF2-40B4-BE49-F238E27FC236}">
                  <a16:creationId xmlns:a16="http://schemas.microsoft.com/office/drawing/2014/main" id="{43D65241-BB99-96B3-787F-6349D4D4BE31}"/>
                </a:ext>
              </a:extLst>
            </p:cNvPr>
            <p:cNvSpPr>
              <a:spLocks noChangeArrowheads="1"/>
            </p:cNvSpPr>
            <p:nvPr/>
          </p:nvSpPr>
          <p:spPr bwMode="auto">
            <a:xfrm>
              <a:off x="2196547" y="3412222"/>
              <a:ext cx="6259556" cy="1236061"/>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Rectangle 6">
              <a:extLst>
                <a:ext uri="{FF2B5EF4-FFF2-40B4-BE49-F238E27FC236}">
                  <a16:creationId xmlns:a16="http://schemas.microsoft.com/office/drawing/2014/main" id="{2E5FEBE0-A07F-9CE3-6804-2910003C1D3B}"/>
                </a:ext>
              </a:extLst>
            </p:cNvPr>
            <p:cNvSpPr>
              <a:spLocks noChangeArrowheads="1"/>
            </p:cNvSpPr>
            <p:nvPr/>
          </p:nvSpPr>
          <p:spPr bwMode="auto">
            <a:xfrm>
              <a:off x="2196547" y="4890782"/>
              <a:ext cx="5647159" cy="82874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 name="Date Placeholder 1">
            <a:extLst>
              <a:ext uri="{FF2B5EF4-FFF2-40B4-BE49-F238E27FC236}">
                <a16:creationId xmlns:a16="http://schemas.microsoft.com/office/drawing/2014/main" id="{84BEB014-0CB1-FCD3-67BB-2CB0C85A8AE8}"/>
              </a:ext>
            </a:extLst>
          </p:cNvPr>
          <p:cNvSpPr>
            <a:spLocks noGrp="1"/>
          </p:cNvSpPr>
          <p:nvPr>
            <p:ph type="dt" sz="half" idx="2"/>
          </p:nvPr>
        </p:nvSpPr>
        <p:spPr/>
        <p:txBody>
          <a:bodyPr/>
          <a:lstStyle/>
          <a:p>
            <a:fld id="{1D770615-3276-4561-8F7C-408C39909A57}" type="datetime1">
              <a:rPr lang="en-US" smtClean="0"/>
              <a:t>4/22/2024</a:t>
            </a:fld>
            <a:endParaRPr lang="en-US"/>
          </a:p>
        </p:txBody>
      </p:sp>
      <p:sp>
        <p:nvSpPr>
          <p:cNvPr id="3" name="Slide Number Placeholder 2">
            <a:extLst>
              <a:ext uri="{FF2B5EF4-FFF2-40B4-BE49-F238E27FC236}">
                <a16:creationId xmlns:a16="http://schemas.microsoft.com/office/drawing/2014/main" id="{00BD54FF-BD1F-7E34-5B0C-F437B957DE19}"/>
              </a:ext>
            </a:extLst>
          </p:cNvPr>
          <p:cNvSpPr>
            <a:spLocks noGrp="1"/>
          </p:cNvSpPr>
          <p:nvPr>
            <p:ph type="sldNum" sz="quarter" idx="4"/>
          </p:nvPr>
        </p:nvSpPr>
        <p:spPr/>
        <p:txBody>
          <a:bodyPr/>
          <a:lstStyle/>
          <a:p>
            <a:fld id="{CC0149FD-98BB-4821-915B-09C9BFE4B727}"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a:xfrm>
            <a:off x="1520825" y="0"/>
            <a:ext cx="7623175" cy="104775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Example</a:t>
            </a:r>
          </a:p>
        </p:txBody>
      </p:sp>
      <p:grpSp>
        <p:nvGrpSpPr>
          <p:cNvPr id="11" name="Group 10">
            <a:extLst>
              <a:ext uri="{FF2B5EF4-FFF2-40B4-BE49-F238E27FC236}">
                <a16:creationId xmlns:a16="http://schemas.microsoft.com/office/drawing/2014/main" id="{92E5AB48-0927-B5E8-FC34-0FE5325569AF}"/>
              </a:ext>
            </a:extLst>
          </p:cNvPr>
          <p:cNvGrpSpPr/>
          <p:nvPr/>
        </p:nvGrpSpPr>
        <p:grpSpPr>
          <a:xfrm>
            <a:off x="336258" y="1399508"/>
            <a:ext cx="3572844" cy="1948824"/>
            <a:chOff x="132868" y="1216408"/>
            <a:chExt cx="3572844" cy="1948824"/>
          </a:xfrm>
        </p:grpSpPr>
        <p:pic>
          <p:nvPicPr>
            <p:cNvPr id="3" name="Picture 2">
              <a:extLst>
                <a:ext uri="{FF2B5EF4-FFF2-40B4-BE49-F238E27FC236}">
                  <a16:creationId xmlns:a16="http://schemas.microsoft.com/office/drawing/2014/main" id="{0E2656B5-017E-B88D-33B8-9E7DA26C9D96}"/>
                </a:ext>
              </a:extLst>
            </p:cNvPr>
            <p:cNvPicPr>
              <a:picLocks noChangeAspect="1"/>
            </p:cNvPicPr>
            <p:nvPr/>
          </p:nvPicPr>
          <p:blipFill>
            <a:blip r:embed="rId3"/>
            <a:stretch>
              <a:fillRect/>
            </a:stretch>
          </p:blipFill>
          <p:spPr>
            <a:xfrm>
              <a:off x="132868" y="1216408"/>
              <a:ext cx="3572844" cy="1948824"/>
            </a:xfrm>
            <a:prstGeom prst="rect">
              <a:avLst/>
            </a:prstGeom>
            <a:ln>
              <a:solidFill>
                <a:srgbClr val="FF3300"/>
              </a:solidFill>
            </a:ln>
          </p:spPr>
        </p:pic>
        <p:sp>
          <p:nvSpPr>
            <p:cNvPr id="7" name="Decagon 6">
              <a:extLst>
                <a:ext uri="{FF2B5EF4-FFF2-40B4-BE49-F238E27FC236}">
                  <a16:creationId xmlns:a16="http://schemas.microsoft.com/office/drawing/2014/main" id="{3A1B44EE-9924-B8CE-979F-CB08694E351B}"/>
                </a:ext>
              </a:extLst>
            </p:cNvPr>
            <p:cNvSpPr/>
            <p:nvPr/>
          </p:nvSpPr>
          <p:spPr>
            <a:xfrm>
              <a:off x="2822331" y="2286000"/>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111</a:t>
              </a:r>
            </a:p>
          </p:txBody>
        </p:sp>
      </p:grpSp>
      <p:grpSp>
        <p:nvGrpSpPr>
          <p:cNvPr id="12" name="Group 11">
            <a:extLst>
              <a:ext uri="{FF2B5EF4-FFF2-40B4-BE49-F238E27FC236}">
                <a16:creationId xmlns:a16="http://schemas.microsoft.com/office/drawing/2014/main" id="{F0A0A5D9-78E3-5FA7-8F91-AF378896EA84}"/>
              </a:ext>
            </a:extLst>
          </p:cNvPr>
          <p:cNvGrpSpPr/>
          <p:nvPr/>
        </p:nvGrpSpPr>
        <p:grpSpPr>
          <a:xfrm>
            <a:off x="4758881" y="1399508"/>
            <a:ext cx="3987317" cy="1948824"/>
            <a:chOff x="5054549" y="1216408"/>
            <a:chExt cx="3987317" cy="1948824"/>
          </a:xfrm>
        </p:grpSpPr>
        <p:pic>
          <p:nvPicPr>
            <p:cNvPr id="5" name="Picture 4">
              <a:extLst>
                <a:ext uri="{FF2B5EF4-FFF2-40B4-BE49-F238E27FC236}">
                  <a16:creationId xmlns:a16="http://schemas.microsoft.com/office/drawing/2014/main" id="{E40F5F65-F38D-A9A3-8EFA-85311CD2C0CC}"/>
                </a:ext>
              </a:extLst>
            </p:cNvPr>
            <p:cNvPicPr>
              <a:picLocks noChangeAspect="1"/>
            </p:cNvPicPr>
            <p:nvPr/>
          </p:nvPicPr>
          <p:blipFill>
            <a:blip r:embed="rId4"/>
            <a:stretch>
              <a:fillRect/>
            </a:stretch>
          </p:blipFill>
          <p:spPr>
            <a:xfrm>
              <a:off x="5054549" y="1216408"/>
              <a:ext cx="3987317" cy="1948824"/>
            </a:xfrm>
            <a:prstGeom prst="rect">
              <a:avLst/>
            </a:prstGeom>
            <a:ln>
              <a:solidFill>
                <a:srgbClr val="FF3300"/>
              </a:solidFill>
            </a:ln>
          </p:spPr>
        </p:pic>
        <p:sp>
          <p:nvSpPr>
            <p:cNvPr id="8" name="Decagon 7">
              <a:extLst>
                <a:ext uri="{FF2B5EF4-FFF2-40B4-BE49-F238E27FC236}">
                  <a16:creationId xmlns:a16="http://schemas.microsoft.com/office/drawing/2014/main" id="{AE04BE6E-1CA9-8E13-5F16-8651597B5914}"/>
                </a:ext>
              </a:extLst>
            </p:cNvPr>
            <p:cNvSpPr/>
            <p:nvPr/>
          </p:nvSpPr>
          <p:spPr>
            <a:xfrm>
              <a:off x="7643446" y="2286000"/>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121</a:t>
              </a:r>
            </a:p>
          </p:txBody>
        </p:sp>
      </p:grpSp>
      <p:grpSp>
        <p:nvGrpSpPr>
          <p:cNvPr id="14" name="Group 13">
            <a:extLst>
              <a:ext uri="{FF2B5EF4-FFF2-40B4-BE49-F238E27FC236}">
                <a16:creationId xmlns:a16="http://schemas.microsoft.com/office/drawing/2014/main" id="{B44CDCE0-6FDE-9BCD-E1FA-DE8973F932BF}"/>
              </a:ext>
            </a:extLst>
          </p:cNvPr>
          <p:cNvGrpSpPr/>
          <p:nvPr/>
        </p:nvGrpSpPr>
        <p:grpSpPr>
          <a:xfrm>
            <a:off x="1995709" y="3859417"/>
            <a:ext cx="5052498" cy="2568163"/>
            <a:chOff x="1995709" y="3833041"/>
            <a:chExt cx="5052498" cy="2568163"/>
          </a:xfrm>
        </p:grpSpPr>
        <p:pic>
          <p:nvPicPr>
            <p:cNvPr id="10" name="Picture 9">
              <a:extLst>
                <a:ext uri="{FF2B5EF4-FFF2-40B4-BE49-F238E27FC236}">
                  <a16:creationId xmlns:a16="http://schemas.microsoft.com/office/drawing/2014/main" id="{4D1A2D63-127C-A902-8C7B-2A5C66117A4D}"/>
                </a:ext>
              </a:extLst>
            </p:cNvPr>
            <p:cNvPicPr>
              <a:picLocks noChangeAspect="1"/>
            </p:cNvPicPr>
            <p:nvPr/>
          </p:nvPicPr>
          <p:blipFill>
            <a:blip r:embed="rId5"/>
            <a:stretch>
              <a:fillRect/>
            </a:stretch>
          </p:blipFill>
          <p:spPr>
            <a:xfrm>
              <a:off x="1995709" y="3833041"/>
              <a:ext cx="5052498" cy="2568163"/>
            </a:xfrm>
            <a:prstGeom prst="rect">
              <a:avLst/>
            </a:prstGeom>
            <a:ln>
              <a:solidFill>
                <a:srgbClr val="FF0000"/>
              </a:solidFill>
            </a:ln>
          </p:spPr>
        </p:pic>
        <p:sp>
          <p:nvSpPr>
            <p:cNvPr id="13" name="Decagon 12">
              <a:extLst>
                <a:ext uri="{FF2B5EF4-FFF2-40B4-BE49-F238E27FC236}">
                  <a16:creationId xmlns:a16="http://schemas.microsoft.com/office/drawing/2014/main" id="{4119435E-9F8B-BAA5-0A58-EEAFD7508296}"/>
                </a:ext>
              </a:extLst>
            </p:cNvPr>
            <p:cNvSpPr/>
            <p:nvPr/>
          </p:nvSpPr>
          <p:spPr>
            <a:xfrm>
              <a:off x="5930113" y="5059000"/>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131</a:t>
              </a:r>
            </a:p>
          </p:txBody>
        </p:sp>
      </p:grpSp>
      <p:sp>
        <p:nvSpPr>
          <p:cNvPr id="2" name="Date Placeholder 1">
            <a:extLst>
              <a:ext uri="{FF2B5EF4-FFF2-40B4-BE49-F238E27FC236}">
                <a16:creationId xmlns:a16="http://schemas.microsoft.com/office/drawing/2014/main" id="{53F19FF0-9B69-6A0D-7F3E-D98867F13CA2}"/>
              </a:ext>
            </a:extLst>
          </p:cNvPr>
          <p:cNvSpPr>
            <a:spLocks noGrp="1"/>
          </p:cNvSpPr>
          <p:nvPr>
            <p:ph type="dt" sz="half" idx="2"/>
          </p:nvPr>
        </p:nvSpPr>
        <p:spPr/>
        <p:txBody>
          <a:bodyPr/>
          <a:lstStyle/>
          <a:p>
            <a:fld id="{13B6DE01-6324-4249-9D48-8927178D257E}" type="datetime1">
              <a:rPr lang="en-US" smtClean="0"/>
              <a:t>4/22/2024</a:t>
            </a:fld>
            <a:endParaRPr lang="en-US"/>
          </a:p>
        </p:txBody>
      </p:sp>
      <p:sp>
        <p:nvSpPr>
          <p:cNvPr id="4" name="Slide Number Placeholder 3">
            <a:extLst>
              <a:ext uri="{FF2B5EF4-FFF2-40B4-BE49-F238E27FC236}">
                <a16:creationId xmlns:a16="http://schemas.microsoft.com/office/drawing/2014/main" id="{D8E1A031-DC14-78AE-1E55-C6907547D040}"/>
              </a:ext>
            </a:extLst>
          </p:cNvPr>
          <p:cNvSpPr>
            <a:spLocks noGrp="1"/>
          </p:cNvSpPr>
          <p:nvPr>
            <p:ph type="sldNum" sz="quarter" idx="4"/>
          </p:nvPr>
        </p:nvSpPr>
        <p:spPr/>
        <p:txBody>
          <a:bodyPr/>
          <a:lstStyle/>
          <a:p>
            <a:fld id="{CC0149FD-98BB-4821-915B-09C9BFE4B727}"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p:cNvSpPr>
          <p:nvPr>
            <p:ph type="title" idx="4294967295"/>
          </p:nvPr>
        </p:nvSpPr>
        <p:spPr>
          <a:xfrm>
            <a:off x="1520825" y="0"/>
            <a:ext cx="7623175" cy="103346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Example</a:t>
            </a:r>
          </a:p>
        </p:txBody>
      </p:sp>
      <p:sp>
        <p:nvSpPr>
          <p:cNvPr id="2" name="Date Placeholder 1">
            <a:extLst>
              <a:ext uri="{FF2B5EF4-FFF2-40B4-BE49-F238E27FC236}">
                <a16:creationId xmlns:a16="http://schemas.microsoft.com/office/drawing/2014/main" id="{ADE51C08-5056-F379-738E-AA3508B453D2}"/>
              </a:ext>
            </a:extLst>
          </p:cNvPr>
          <p:cNvSpPr>
            <a:spLocks noGrp="1"/>
          </p:cNvSpPr>
          <p:nvPr>
            <p:ph type="dt" sz="half" idx="2"/>
          </p:nvPr>
        </p:nvSpPr>
        <p:spPr/>
        <p:txBody>
          <a:bodyPr/>
          <a:lstStyle/>
          <a:p>
            <a:fld id="{1064A35A-A3D0-49DC-B895-018AD9D20BD7}" type="datetime1">
              <a:rPr lang="en-US" smtClean="0"/>
              <a:t>4/22/2024</a:t>
            </a:fld>
            <a:endParaRPr lang="en-US"/>
          </a:p>
        </p:txBody>
      </p:sp>
      <p:sp>
        <p:nvSpPr>
          <p:cNvPr id="3" name="Slide Number Placeholder 2">
            <a:extLst>
              <a:ext uri="{FF2B5EF4-FFF2-40B4-BE49-F238E27FC236}">
                <a16:creationId xmlns:a16="http://schemas.microsoft.com/office/drawing/2014/main" id="{F215BAA6-DDB7-D776-9C5B-8326D49167C7}"/>
              </a:ext>
            </a:extLst>
          </p:cNvPr>
          <p:cNvSpPr>
            <a:spLocks noGrp="1"/>
          </p:cNvSpPr>
          <p:nvPr>
            <p:ph type="sldNum" sz="quarter" idx="4"/>
          </p:nvPr>
        </p:nvSpPr>
        <p:spPr/>
        <p:txBody>
          <a:bodyPr/>
          <a:lstStyle/>
          <a:p>
            <a:fld id="{CC0149FD-98BB-4821-915B-09C9BFE4B727}" type="slidenum">
              <a:rPr lang="en-US" smtClean="0"/>
              <a:pPr/>
              <a:t>16</a:t>
            </a:fld>
            <a:endParaRPr lang="en-US"/>
          </a:p>
        </p:txBody>
      </p:sp>
      <p:pic>
        <p:nvPicPr>
          <p:cNvPr id="5" name="Picture 4">
            <a:extLst>
              <a:ext uri="{FF2B5EF4-FFF2-40B4-BE49-F238E27FC236}">
                <a16:creationId xmlns:a16="http://schemas.microsoft.com/office/drawing/2014/main" id="{BAA5FE0F-7EF9-ECFC-034B-12E58DA05CF7}"/>
              </a:ext>
            </a:extLst>
          </p:cNvPr>
          <p:cNvPicPr>
            <a:picLocks noChangeAspect="1"/>
          </p:cNvPicPr>
          <p:nvPr/>
        </p:nvPicPr>
        <p:blipFill>
          <a:blip r:embed="rId3"/>
          <a:stretch>
            <a:fillRect/>
          </a:stretch>
        </p:blipFill>
        <p:spPr>
          <a:xfrm>
            <a:off x="961052" y="984733"/>
            <a:ext cx="7203233" cy="54533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a:xfrm>
            <a:off x="1520825" y="0"/>
            <a:ext cx="7623175" cy="103346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Example</a:t>
            </a:r>
          </a:p>
        </p:txBody>
      </p:sp>
      <p:sp>
        <p:nvSpPr>
          <p:cNvPr id="2" name="Date Placeholder 1">
            <a:extLst>
              <a:ext uri="{FF2B5EF4-FFF2-40B4-BE49-F238E27FC236}">
                <a16:creationId xmlns:a16="http://schemas.microsoft.com/office/drawing/2014/main" id="{E9C91A40-624B-C52A-766E-50A8100DF40F}"/>
              </a:ext>
            </a:extLst>
          </p:cNvPr>
          <p:cNvSpPr>
            <a:spLocks noGrp="1"/>
          </p:cNvSpPr>
          <p:nvPr>
            <p:ph type="dt" sz="half" idx="2"/>
          </p:nvPr>
        </p:nvSpPr>
        <p:spPr/>
        <p:txBody>
          <a:bodyPr/>
          <a:lstStyle/>
          <a:p>
            <a:fld id="{FCE05D55-625E-4E1A-8B13-BB2635F80DA8}" type="datetime1">
              <a:rPr lang="en-US" smtClean="0"/>
              <a:t>4/22/2024</a:t>
            </a:fld>
            <a:endParaRPr lang="en-US"/>
          </a:p>
        </p:txBody>
      </p:sp>
      <p:sp>
        <p:nvSpPr>
          <p:cNvPr id="3" name="Slide Number Placeholder 2">
            <a:extLst>
              <a:ext uri="{FF2B5EF4-FFF2-40B4-BE49-F238E27FC236}">
                <a16:creationId xmlns:a16="http://schemas.microsoft.com/office/drawing/2014/main" id="{98068A85-C37E-F72D-49D3-ADD54ADD634E}"/>
              </a:ext>
            </a:extLst>
          </p:cNvPr>
          <p:cNvSpPr>
            <a:spLocks noGrp="1"/>
          </p:cNvSpPr>
          <p:nvPr>
            <p:ph type="sldNum" sz="quarter" idx="4"/>
          </p:nvPr>
        </p:nvSpPr>
        <p:spPr/>
        <p:txBody>
          <a:bodyPr/>
          <a:lstStyle/>
          <a:p>
            <a:fld id="{CC0149FD-98BB-4821-915B-09C9BFE4B727}" type="slidenum">
              <a:rPr lang="en-US" smtClean="0"/>
              <a:pPr/>
              <a:t>17</a:t>
            </a:fld>
            <a:endParaRPr lang="en-US"/>
          </a:p>
        </p:txBody>
      </p:sp>
      <p:pic>
        <p:nvPicPr>
          <p:cNvPr id="5" name="Picture 4">
            <a:extLst>
              <a:ext uri="{FF2B5EF4-FFF2-40B4-BE49-F238E27FC236}">
                <a16:creationId xmlns:a16="http://schemas.microsoft.com/office/drawing/2014/main" id="{34D43C72-2CD6-FE38-590B-A4C3C7C0F6DE}"/>
              </a:ext>
            </a:extLst>
          </p:cNvPr>
          <p:cNvPicPr>
            <a:picLocks noChangeAspect="1"/>
          </p:cNvPicPr>
          <p:nvPr/>
        </p:nvPicPr>
        <p:blipFill>
          <a:blip r:embed="rId3"/>
          <a:stretch>
            <a:fillRect/>
          </a:stretch>
        </p:blipFill>
        <p:spPr>
          <a:xfrm>
            <a:off x="2389996" y="4168345"/>
            <a:ext cx="4010804" cy="1954632"/>
          </a:xfrm>
          <a:prstGeom prst="rect">
            <a:avLst/>
          </a:prstGeom>
        </p:spPr>
      </p:pic>
      <p:pic>
        <p:nvPicPr>
          <p:cNvPr id="7" name="Picture 6">
            <a:extLst>
              <a:ext uri="{FF2B5EF4-FFF2-40B4-BE49-F238E27FC236}">
                <a16:creationId xmlns:a16="http://schemas.microsoft.com/office/drawing/2014/main" id="{F1EA6E76-7B0D-0E90-90ED-E6D3D9EE346C}"/>
              </a:ext>
            </a:extLst>
          </p:cNvPr>
          <p:cNvPicPr>
            <a:picLocks noChangeAspect="1"/>
          </p:cNvPicPr>
          <p:nvPr/>
        </p:nvPicPr>
        <p:blipFill>
          <a:blip r:embed="rId4"/>
          <a:stretch>
            <a:fillRect/>
          </a:stretch>
        </p:blipFill>
        <p:spPr>
          <a:xfrm>
            <a:off x="5160962" y="1363963"/>
            <a:ext cx="3101609" cy="2149026"/>
          </a:xfrm>
          <a:prstGeom prst="rect">
            <a:avLst/>
          </a:prstGeom>
        </p:spPr>
      </p:pic>
      <p:pic>
        <p:nvPicPr>
          <p:cNvPr id="6" name="Picture 5">
            <a:extLst>
              <a:ext uri="{FF2B5EF4-FFF2-40B4-BE49-F238E27FC236}">
                <a16:creationId xmlns:a16="http://schemas.microsoft.com/office/drawing/2014/main" id="{0F20B43B-9AF3-C043-550D-7F7CA80879EE}"/>
              </a:ext>
            </a:extLst>
          </p:cNvPr>
          <p:cNvPicPr>
            <a:picLocks noChangeAspect="1"/>
          </p:cNvPicPr>
          <p:nvPr/>
        </p:nvPicPr>
        <p:blipFill>
          <a:blip r:embed="rId5"/>
          <a:stretch>
            <a:fillRect/>
          </a:stretch>
        </p:blipFill>
        <p:spPr>
          <a:xfrm>
            <a:off x="694264" y="1363963"/>
            <a:ext cx="3391464" cy="21689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2197101" y="10823"/>
            <a:ext cx="5927724" cy="95250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&amp; EL</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Example</a:t>
            </a:r>
          </a:p>
        </p:txBody>
      </p:sp>
      <p:sp>
        <p:nvSpPr>
          <p:cNvPr id="2" name="Date Placeholder 1">
            <a:extLst>
              <a:ext uri="{FF2B5EF4-FFF2-40B4-BE49-F238E27FC236}">
                <a16:creationId xmlns:a16="http://schemas.microsoft.com/office/drawing/2014/main" id="{5310C599-9EDA-549C-867B-5F1426B57E3B}"/>
              </a:ext>
            </a:extLst>
          </p:cNvPr>
          <p:cNvSpPr>
            <a:spLocks noGrp="1"/>
          </p:cNvSpPr>
          <p:nvPr>
            <p:ph type="dt" sz="half" idx="2"/>
          </p:nvPr>
        </p:nvSpPr>
        <p:spPr/>
        <p:txBody>
          <a:bodyPr/>
          <a:lstStyle/>
          <a:p>
            <a:fld id="{919446F3-E19C-4F72-8F8A-A10CDE722938}" type="datetime1">
              <a:rPr lang="en-US" smtClean="0"/>
              <a:t>4/22/2024</a:t>
            </a:fld>
            <a:endParaRPr lang="en-US"/>
          </a:p>
        </p:txBody>
      </p:sp>
      <p:sp>
        <p:nvSpPr>
          <p:cNvPr id="3" name="Slide Number Placeholder 2">
            <a:extLst>
              <a:ext uri="{FF2B5EF4-FFF2-40B4-BE49-F238E27FC236}">
                <a16:creationId xmlns:a16="http://schemas.microsoft.com/office/drawing/2014/main" id="{C8675C13-0A9A-2CD3-2045-E6249E3FBF78}"/>
              </a:ext>
            </a:extLst>
          </p:cNvPr>
          <p:cNvSpPr>
            <a:spLocks noGrp="1"/>
          </p:cNvSpPr>
          <p:nvPr>
            <p:ph type="sldNum" sz="quarter" idx="4"/>
          </p:nvPr>
        </p:nvSpPr>
        <p:spPr/>
        <p:txBody>
          <a:bodyPr/>
          <a:lstStyle/>
          <a:p>
            <a:fld id="{CC0149FD-98BB-4821-915B-09C9BFE4B727}" type="slidenum">
              <a:rPr lang="en-US" smtClean="0"/>
              <a:pPr/>
              <a:t>18</a:t>
            </a:fld>
            <a:endParaRPr lang="en-US"/>
          </a:p>
        </p:txBody>
      </p:sp>
      <p:pic>
        <p:nvPicPr>
          <p:cNvPr id="5" name="Picture 4">
            <a:extLst>
              <a:ext uri="{FF2B5EF4-FFF2-40B4-BE49-F238E27FC236}">
                <a16:creationId xmlns:a16="http://schemas.microsoft.com/office/drawing/2014/main" id="{A3F97168-2CD2-6E6B-ED84-6824A12BA8C8}"/>
              </a:ext>
            </a:extLst>
          </p:cNvPr>
          <p:cNvPicPr>
            <a:picLocks noChangeAspect="1"/>
          </p:cNvPicPr>
          <p:nvPr/>
        </p:nvPicPr>
        <p:blipFill>
          <a:blip r:embed="rId3"/>
          <a:stretch>
            <a:fillRect/>
          </a:stretch>
        </p:blipFill>
        <p:spPr>
          <a:xfrm>
            <a:off x="685801" y="1070699"/>
            <a:ext cx="2855720" cy="2242156"/>
          </a:xfrm>
          <a:prstGeom prst="rect">
            <a:avLst/>
          </a:prstGeom>
        </p:spPr>
      </p:pic>
      <p:pic>
        <p:nvPicPr>
          <p:cNvPr id="7" name="Picture 6">
            <a:extLst>
              <a:ext uri="{FF2B5EF4-FFF2-40B4-BE49-F238E27FC236}">
                <a16:creationId xmlns:a16="http://schemas.microsoft.com/office/drawing/2014/main" id="{D89B57EF-FFDF-4B58-8E28-BC18547BD5AB}"/>
              </a:ext>
            </a:extLst>
          </p:cNvPr>
          <p:cNvPicPr>
            <a:picLocks noChangeAspect="1"/>
          </p:cNvPicPr>
          <p:nvPr/>
        </p:nvPicPr>
        <p:blipFill>
          <a:blip r:embed="rId4"/>
          <a:stretch>
            <a:fillRect/>
          </a:stretch>
        </p:blipFill>
        <p:spPr>
          <a:xfrm>
            <a:off x="5017650" y="1070699"/>
            <a:ext cx="3440549" cy="2242156"/>
          </a:xfrm>
          <a:prstGeom prst="rect">
            <a:avLst/>
          </a:prstGeom>
        </p:spPr>
      </p:pic>
      <p:pic>
        <p:nvPicPr>
          <p:cNvPr id="8" name="Picture 7">
            <a:extLst>
              <a:ext uri="{FF2B5EF4-FFF2-40B4-BE49-F238E27FC236}">
                <a16:creationId xmlns:a16="http://schemas.microsoft.com/office/drawing/2014/main" id="{1A6CA9F2-B67A-396B-6590-3590A2501335}"/>
              </a:ext>
            </a:extLst>
          </p:cNvPr>
          <p:cNvPicPr>
            <a:picLocks noChangeAspect="1"/>
          </p:cNvPicPr>
          <p:nvPr/>
        </p:nvPicPr>
        <p:blipFill>
          <a:blip r:embed="rId3"/>
          <a:stretch>
            <a:fillRect/>
          </a:stretch>
        </p:blipFill>
        <p:spPr>
          <a:xfrm>
            <a:off x="685801" y="3775699"/>
            <a:ext cx="2855720" cy="2242156"/>
          </a:xfrm>
          <a:prstGeom prst="rect">
            <a:avLst/>
          </a:prstGeom>
        </p:spPr>
      </p:pic>
      <p:pic>
        <p:nvPicPr>
          <p:cNvPr id="10" name="Picture 9">
            <a:extLst>
              <a:ext uri="{FF2B5EF4-FFF2-40B4-BE49-F238E27FC236}">
                <a16:creationId xmlns:a16="http://schemas.microsoft.com/office/drawing/2014/main" id="{E3503DF4-DF81-B6D6-077A-B8AF3A5216AE}"/>
              </a:ext>
            </a:extLst>
          </p:cNvPr>
          <p:cNvPicPr>
            <a:picLocks noChangeAspect="1"/>
          </p:cNvPicPr>
          <p:nvPr/>
        </p:nvPicPr>
        <p:blipFill>
          <a:blip r:embed="rId5"/>
          <a:stretch>
            <a:fillRect/>
          </a:stretch>
        </p:blipFill>
        <p:spPr>
          <a:xfrm>
            <a:off x="5017650" y="3775699"/>
            <a:ext cx="2766300" cy="249957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2DD480-FAC5-920E-83BE-B2A8712FF82C}"/>
              </a:ext>
            </a:extLst>
          </p:cNvPr>
          <p:cNvSpPr>
            <a:spLocks noGrp="1"/>
          </p:cNvSpPr>
          <p:nvPr>
            <p:ph type="dt" sz="half" idx="2"/>
          </p:nvPr>
        </p:nvSpPr>
        <p:spPr/>
        <p:txBody>
          <a:bodyPr/>
          <a:lstStyle/>
          <a:p>
            <a:fld id="{83C7EA78-ED86-4787-A238-7B8D3E1DD944}" type="datetime1">
              <a:rPr lang="en-US" smtClean="0"/>
              <a:t>4/22/2024</a:t>
            </a:fld>
            <a:endParaRPr lang="en-US"/>
          </a:p>
        </p:txBody>
      </p:sp>
      <p:sp>
        <p:nvSpPr>
          <p:cNvPr id="3" name="Slide Number Placeholder 2">
            <a:extLst>
              <a:ext uri="{FF2B5EF4-FFF2-40B4-BE49-F238E27FC236}">
                <a16:creationId xmlns:a16="http://schemas.microsoft.com/office/drawing/2014/main" id="{7DCE4F19-3B8D-5B75-92C4-B40E5E7786EC}"/>
              </a:ext>
            </a:extLst>
          </p:cNvPr>
          <p:cNvSpPr>
            <a:spLocks noGrp="1"/>
          </p:cNvSpPr>
          <p:nvPr>
            <p:ph type="sldNum" sz="quarter" idx="4"/>
          </p:nvPr>
        </p:nvSpPr>
        <p:spPr/>
        <p:txBody>
          <a:bodyPr/>
          <a:lstStyle/>
          <a:p>
            <a:fld id="{CC0149FD-98BB-4821-915B-09C9BFE4B727}" type="slidenum">
              <a:rPr lang="en-US" smtClean="0"/>
              <a:pPr/>
              <a:t>19</a:t>
            </a:fld>
            <a:endParaRPr lang="en-US"/>
          </a:p>
        </p:txBody>
      </p:sp>
      <p:pic>
        <p:nvPicPr>
          <p:cNvPr id="6" name="Picture 5">
            <a:extLst>
              <a:ext uri="{FF2B5EF4-FFF2-40B4-BE49-F238E27FC236}">
                <a16:creationId xmlns:a16="http://schemas.microsoft.com/office/drawing/2014/main" id="{A578C001-396D-7D30-BFFF-5C158137F66D}"/>
              </a:ext>
            </a:extLst>
          </p:cNvPr>
          <p:cNvPicPr>
            <a:picLocks noChangeAspect="1"/>
          </p:cNvPicPr>
          <p:nvPr/>
        </p:nvPicPr>
        <p:blipFill>
          <a:blip r:embed="rId3"/>
          <a:stretch>
            <a:fillRect/>
          </a:stretch>
        </p:blipFill>
        <p:spPr>
          <a:xfrm>
            <a:off x="255733" y="864162"/>
            <a:ext cx="2441284" cy="4362583"/>
          </a:xfrm>
          <a:prstGeom prst="rect">
            <a:avLst/>
          </a:prstGeom>
        </p:spPr>
      </p:pic>
      <p:pic>
        <p:nvPicPr>
          <p:cNvPr id="8" name="Picture 7">
            <a:extLst>
              <a:ext uri="{FF2B5EF4-FFF2-40B4-BE49-F238E27FC236}">
                <a16:creationId xmlns:a16="http://schemas.microsoft.com/office/drawing/2014/main" id="{9E9094D4-E7DD-FF66-0CAB-4A9387ECF199}"/>
              </a:ext>
            </a:extLst>
          </p:cNvPr>
          <p:cNvPicPr>
            <a:picLocks noChangeAspect="1"/>
          </p:cNvPicPr>
          <p:nvPr/>
        </p:nvPicPr>
        <p:blipFill>
          <a:blip r:embed="rId4"/>
          <a:stretch>
            <a:fillRect/>
          </a:stretch>
        </p:blipFill>
        <p:spPr>
          <a:xfrm>
            <a:off x="2781301" y="874823"/>
            <a:ext cx="6276973" cy="5600588"/>
          </a:xfrm>
          <a:prstGeom prst="rect">
            <a:avLst/>
          </a:prstGeom>
        </p:spPr>
      </p:pic>
      <p:sp>
        <p:nvSpPr>
          <p:cNvPr id="5" name="Decagon 4">
            <a:extLst>
              <a:ext uri="{FF2B5EF4-FFF2-40B4-BE49-F238E27FC236}">
                <a16:creationId xmlns:a16="http://schemas.microsoft.com/office/drawing/2014/main" id="{B6CCD155-2E08-4247-43ED-EB626D7BF598}"/>
              </a:ext>
            </a:extLst>
          </p:cNvPr>
          <p:cNvSpPr/>
          <p:nvPr/>
        </p:nvSpPr>
        <p:spPr>
          <a:xfrm>
            <a:off x="8046454" y="1529300"/>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111</a:t>
            </a:r>
          </a:p>
        </p:txBody>
      </p:sp>
      <p:sp>
        <p:nvSpPr>
          <p:cNvPr id="7" name="Rectangle 2">
            <a:extLst>
              <a:ext uri="{FF2B5EF4-FFF2-40B4-BE49-F238E27FC236}">
                <a16:creationId xmlns:a16="http://schemas.microsoft.com/office/drawing/2014/main" id="{560EF559-793D-8105-B1C6-ED3B13117D64}"/>
              </a:ext>
            </a:extLst>
          </p:cNvPr>
          <p:cNvSpPr txBox="1">
            <a:spLocks/>
          </p:cNvSpPr>
          <p:nvPr/>
        </p:nvSpPr>
        <p:spPr bwMode="auto">
          <a:xfrm>
            <a:off x="2197101" y="10823"/>
            <a:ext cx="5927724"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nSpc>
                <a:spcPct val="80000"/>
              </a:lnSpc>
            </a:pPr>
            <a:r>
              <a:rPr lang="en-US" altLang="en-US" sz="4000" b="1">
                <a:latin typeface="Times New Roman" panose="02020603050405020304" pitchFamily="18" charset="0"/>
                <a:cs typeface="Times New Roman" panose="02020603050405020304" pitchFamily="18" charset="0"/>
              </a:rPr>
              <a:t>JSTL &amp; EL</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Example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idx="4294967295"/>
          </p:nvPr>
        </p:nvSpPr>
        <p:spPr>
          <a:xfrm>
            <a:off x="457200" y="0"/>
            <a:ext cx="8229600" cy="685800"/>
          </a:xfrm>
        </p:spPr>
        <p:txBody>
          <a:bodyPr/>
          <a:lstStyle/>
          <a:p>
            <a:r>
              <a:rPr lang="en-US" altLang="en-US" sz="4000">
                <a:latin typeface="Times New Roman" panose="02020603050405020304" pitchFamily="18" charset="0"/>
                <a:cs typeface="Times New Roman" panose="02020603050405020304" pitchFamily="18" charset="0"/>
              </a:rPr>
              <a:t>Review</a:t>
            </a:r>
          </a:p>
        </p:txBody>
      </p:sp>
      <p:sp>
        <p:nvSpPr>
          <p:cNvPr id="4099" name="Rectangle 3"/>
          <p:cNvSpPr>
            <a:spLocks noGrp="1"/>
          </p:cNvSpPr>
          <p:nvPr>
            <p:ph type="body" idx="4294967295"/>
          </p:nvPr>
        </p:nvSpPr>
        <p:spPr>
          <a:xfrm>
            <a:off x="259373" y="619161"/>
            <a:ext cx="8625254" cy="5799992"/>
          </a:xfrm>
        </p:spPr>
        <p:txBody>
          <a:bodyPr/>
          <a:lstStyle/>
          <a:p>
            <a:pPr>
              <a:lnSpc>
                <a:spcPct val="90000"/>
              </a:lnSpc>
            </a:pPr>
            <a:r>
              <a:rPr lang="en-US" altLang="en-US" b="1">
                <a:latin typeface="Times New Roman" panose="02020603050405020304" pitchFamily="18" charset="0"/>
                <a:cs typeface="Times New Roman" panose="02020603050405020304" pitchFamily="18" charset="0"/>
              </a:rPr>
              <a:t>JSP Standard Actions </a:t>
            </a:r>
          </a:p>
          <a:p>
            <a:pPr lvl="1">
              <a:lnSpc>
                <a:spcPct val="90000"/>
              </a:lnSpc>
            </a:pPr>
            <a:r>
              <a:rPr lang="en-US" altLang="en-US" err="1">
                <a:latin typeface="Times New Roman" panose="02020603050405020304" pitchFamily="18" charset="0"/>
                <a:cs typeface="Times New Roman" panose="02020603050405020304" pitchFamily="18" charset="0"/>
              </a:rPr>
              <a:t>jsp:method</a:t>
            </a:r>
            <a:r>
              <a:rPr lang="en-US" altLang="en-US">
                <a:latin typeface="Times New Roman" panose="02020603050405020304" pitchFamily="18" charset="0"/>
                <a:cs typeface="Times New Roman" panose="02020603050405020304" pitchFamily="18" charset="0"/>
              </a:rPr>
              <a:t> attribute</a:t>
            </a:r>
          </a:p>
          <a:p>
            <a:pPr>
              <a:lnSpc>
                <a:spcPct val="90000"/>
              </a:lnSpc>
            </a:pPr>
            <a:r>
              <a:rPr lang="en-US" altLang="en-US" b="1">
                <a:latin typeface="Times New Roman" panose="02020603050405020304" pitchFamily="18" charset="0"/>
                <a:cs typeface="Times New Roman" panose="02020603050405020304" pitchFamily="18" charset="0"/>
              </a:rPr>
              <a:t>Java Beans </a:t>
            </a:r>
          </a:p>
          <a:p>
            <a:pPr lvl="1">
              <a:lnSpc>
                <a:spcPct val="90000"/>
              </a:lnSpc>
            </a:pPr>
            <a:r>
              <a:rPr lang="en-US" altLang="en-US" err="1">
                <a:latin typeface="Times New Roman" panose="02020603050405020304" pitchFamily="18" charset="0"/>
                <a:cs typeface="Times New Roman" panose="02020603050405020304" pitchFamily="18" charset="0"/>
              </a:rPr>
              <a:t>jsp:useBean</a:t>
            </a:r>
            <a:r>
              <a:rPr lang="en-US" altLang="en-US">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cs typeface="Times New Roman" panose="02020603050405020304" pitchFamily="18" charset="0"/>
              </a:rPr>
              <a:t>jsp:setPropety</a:t>
            </a:r>
            <a:r>
              <a:rPr lang="en-US" altLang="en-US">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cs typeface="Times New Roman" panose="02020603050405020304" pitchFamily="18" charset="0"/>
              </a:rPr>
              <a:t>jsp:getProperty</a:t>
            </a:r>
            <a:endParaRPr lang="en-US" altLang="en-US">
              <a:latin typeface="Times New Roman" panose="02020603050405020304" pitchFamily="18" charset="0"/>
              <a:cs typeface="Times New Roman" panose="02020603050405020304" pitchFamily="18" charset="0"/>
            </a:endParaRPr>
          </a:p>
          <a:p>
            <a:pPr lvl="1">
              <a:lnSpc>
                <a:spcPct val="90000"/>
              </a:lnSpc>
            </a:pPr>
            <a:r>
              <a:rPr lang="en-US" altLang="en-US">
                <a:latin typeface="Times New Roman" panose="02020603050405020304" pitchFamily="18" charset="0"/>
                <a:cs typeface="Times New Roman" panose="02020603050405020304" pitchFamily="18" charset="0"/>
              </a:rPr>
              <a:t>Scopes: page, request, session, application</a:t>
            </a:r>
          </a:p>
          <a:p>
            <a:pPr>
              <a:lnSpc>
                <a:spcPct val="90000"/>
              </a:lnSpc>
            </a:pPr>
            <a:r>
              <a:rPr lang="en-US" altLang="en-US" b="1">
                <a:latin typeface="Times New Roman" panose="02020603050405020304" pitchFamily="18" charset="0"/>
                <a:cs typeface="Times New Roman" panose="02020603050405020304" pitchFamily="18" charset="0"/>
              </a:rPr>
              <a:t>Dispatching Mechanisms</a:t>
            </a:r>
          </a:p>
          <a:p>
            <a:pPr lvl="1">
              <a:lnSpc>
                <a:spcPct val="90000"/>
              </a:lnSpc>
            </a:pPr>
            <a:r>
              <a:rPr lang="en-US" altLang="en-US" err="1">
                <a:latin typeface="Times New Roman" panose="02020603050405020304" pitchFamily="18" charset="0"/>
                <a:cs typeface="Times New Roman" panose="02020603050405020304" pitchFamily="18" charset="0"/>
              </a:rPr>
              <a:t>jsp:include</a:t>
            </a:r>
            <a:r>
              <a:rPr lang="en-US" altLang="en-US">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cs typeface="Times New Roman" panose="02020603050405020304" pitchFamily="18" charset="0"/>
              </a:rPr>
              <a:t>jsp:forward</a:t>
            </a:r>
            <a:r>
              <a:rPr lang="en-US" altLang="en-US">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cs typeface="Times New Roman" panose="02020603050405020304" pitchFamily="18" charset="0"/>
              </a:rPr>
              <a:t>jsp:param</a:t>
            </a:r>
            <a:endParaRPr lang="en-US" altLang="en-US">
              <a:latin typeface="Times New Roman" panose="02020603050405020304" pitchFamily="18" charset="0"/>
              <a:cs typeface="Times New Roman" panose="02020603050405020304" pitchFamily="18" charset="0"/>
            </a:endParaRPr>
          </a:p>
          <a:p>
            <a:pPr>
              <a:lnSpc>
                <a:spcPct val="90000"/>
              </a:lnSpc>
            </a:pPr>
            <a:r>
              <a:rPr lang="en-US" altLang="en-US" b="1">
                <a:latin typeface="Times New Roman" panose="02020603050405020304" pitchFamily="18" charset="0"/>
                <a:cs typeface="Times New Roman" panose="02020603050405020304" pitchFamily="18" charset="0"/>
              </a:rPr>
              <a:t>Expression Language – EL </a:t>
            </a:r>
          </a:p>
          <a:p>
            <a:pPr lvl="1">
              <a:lnSpc>
                <a:spcPct val="90000"/>
              </a:lnSpc>
            </a:pPr>
            <a:r>
              <a:rPr lang="en-US" altLang="en-US">
                <a:latin typeface="Times New Roman" panose="02020603050405020304" pitchFamily="18" charset="0"/>
                <a:cs typeface="Times New Roman" panose="02020603050405020304" pitchFamily="18" charset="0"/>
              </a:rPr>
              <a:t>${EL Expression}</a:t>
            </a:r>
          </a:p>
          <a:p>
            <a:pPr lvl="1">
              <a:lnSpc>
                <a:spcPct val="90000"/>
              </a:lnSpc>
            </a:pPr>
            <a:r>
              <a:rPr lang="en-US" altLang="en-US">
                <a:latin typeface="Times New Roman" panose="02020603050405020304" pitchFamily="18" charset="0"/>
                <a:cs typeface="Times New Roman" panose="02020603050405020304" pitchFamily="18" charset="0"/>
              </a:rPr>
              <a:t>Operators, Implicit Objects, Scope Variables</a:t>
            </a:r>
          </a:p>
          <a:p>
            <a:pPr lvl="1">
              <a:lnSpc>
                <a:spcPct val="90000"/>
              </a:lnSpc>
            </a:pPr>
            <a:r>
              <a:rPr lang="en-US" altLang="en-US">
                <a:latin typeface="Times New Roman" panose="02020603050405020304" pitchFamily="18" charset="0"/>
                <a:cs typeface="Times New Roman" panose="02020603050405020304" pitchFamily="18" charset="0"/>
              </a:rPr>
              <a:t>Functions</a:t>
            </a:r>
          </a:p>
          <a:p>
            <a:pPr lvl="1">
              <a:lnSpc>
                <a:spcPct val="90000"/>
              </a:lnSpc>
            </a:pPr>
            <a:r>
              <a:rPr lang="en-US" altLang="en-US" err="1">
                <a:latin typeface="Times New Roman" panose="02020603050405020304" pitchFamily="18" charset="0"/>
                <a:cs typeface="Times New Roman" panose="02020603050405020304" pitchFamily="18" charset="0"/>
              </a:rPr>
              <a:t>Coersions</a:t>
            </a:r>
            <a:endParaRPr lang="en-US" altLang="en-US">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E540B8C-FDAF-8668-A874-5C5F30018DB3}"/>
              </a:ext>
            </a:extLst>
          </p:cNvPr>
          <p:cNvSpPr>
            <a:spLocks noGrp="1"/>
          </p:cNvSpPr>
          <p:nvPr>
            <p:ph type="dt" sz="half" idx="2"/>
          </p:nvPr>
        </p:nvSpPr>
        <p:spPr/>
        <p:txBody>
          <a:bodyPr/>
          <a:lstStyle/>
          <a:p>
            <a:fld id="{9232381D-107D-40C7-93E0-0E73E5BFE4C7}" type="datetime1">
              <a:rPr lang="en-US" smtClean="0"/>
              <a:t>4/22/2024</a:t>
            </a:fld>
            <a:endParaRPr lang="en-US"/>
          </a:p>
        </p:txBody>
      </p:sp>
      <p:sp>
        <p:nvSpPr>
          <p:cNvPr id="3" name="Slide Number Placeholder 2">
            <a:extLst>
              <a:ext uri="{FF2B5EF4-FFF2-40B4-BE49-F238E27FC236}">
                <a16:creationId xmlns:a16="http://schemas.microsoft.com/office/drawing/2014/main" id="{916962CD-23D2-DB9E-2FF9-4BF6D86076C4}"/>
              </a:ext>
            </a:extLst>
          </p:cNvPr>
          <p:cNvSpPr>
            <a:spLocks noGrp="1"/>
          </p:cNvSpPr>
          <p:nvPr>
            <p:ph type="sldNum" sz="quarter" idx="4"/>
          </p:nvPr>
        </p:nvSpPr>
        <p:spPr/>
        <p:txBody>
          <a:bodyPr/>
          <a:lstStyle/>
          <a:p>
            <a:fld id="{CC0149FD-98BB-4821-915B-09C9BFE4B727}"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AFCA7-646C-C60A-AE9C-6D7880F48E6B}"/>
              </a:ext>
            </a:extLst>
          </p:cNvPr>
          <p:cNvSpPr>
            <a:spLocks noGrp="1"/>
          </p:cNvSpPr>
          <p:nvPr>
            <p:ph type="dt" sz="half" idx="2"/>
          </p:nvPr>
        </p:nvSpPr>
        <p:spPr/>
        <p:txBody>
          <a:bodyPr/>
          <a:lstStyle/>
          <a:p>
            <a:fld id="{01C3173F-BE2E-4A5F-BEBE-6E3F7B1EDF6F}" type="datetime1">
              <a:rPr lang="en-US" smtClean="0"/>
              <a:t>4/22/2024</a:t>
            </a:fld>
            <a:endParaRPr lang="en-US"/>
          </a:p>
        </p:txBody>
      </p:sp>
      <p:sp>
        <p:nvSpPr>
          <p:cNvPr id="3" name="Slide Number Placeholder 2">
            <a:extLst>
              <a:ext uri="{FF2B5EF4-FFF2-40B4-BE49-F238E27FC236}">
                <a16:creationId xmlns:a16="http://schemas.microsoft.com/office/drawing/2014/main" id="{5455C291-2318-BAE6-6561-CE4E913DC704}"/>
              </a:ext>
            </a:extLst>
          </p:cNvPr>
          <p:cNvSpPr>
            <a:spLocks noGrp="1"/>
          </p:cNvSpPr>
          <p:nvPr>
            <p:ph type="sldNum" sz="quarter" idx="4"/>
          </p:nvPr>
        </p:nvSpPr>
        <p:spPr/>
        <p:txBody>
          <a:bodyPr/>
          <a:lstStyle/>
          <a:p>
            <a:fld id="{CC0149FD-98BB-4821-915B-09C9BFE4B727}" type="slidenum">
              <a:rPr lang="en-US" smtClean="0"/>
              <a:pPr/>
              <a:t>20</a:t>
            </a:fld>
            <a:endParaRPr lang="en-US"/>
          </a:p>
        </p:txBody>
      </p:sp>
      <p:pic>
        <p:nvPicPr>
          <p:cNvPr id="7" name="Picture 6">
            <a:extLst>
              <a:ext uri="{FF2B5EF4-FFF2-40B4-BE49-F238E27FC236}">
                <a16:creationId xmlns:a16="http://schemas.microsoft.com/office/drawing/2014/main" id="{412B07DD-80F6-D5DB-A120-CC874E2EB964}"/>
              </a:ext>
            </a:extLst>
          </p:cNvPr>
          <p:cNvPicPr>
            <a:picLocks noChangeAspect="1"/>
          </p:cNvPicPr>
          <p:nvPr/>
        </p:nvPicPr>
        <p:blipFill>
          <a:blip r:embed="rId3"/>
          <a:stretch>
            <a:fillRect/>
          </a:stretch>
        </p:blipFill>
        <p:spPr>
          <a:xfrm>
            <a:off x="1019175" y="712243"/>
            <a:ext cx="7065984" cy="5768456"/>
          </a:xfrm>
          <a:prstGeom prst="rect">
            <a:avLst/>
          </a:prstGeom>
        </p:spPr>
      </p:pic>
      <p:sp>
        <p:nvSpPr>
          <p:cNvPr id="4" name="Decagon 3">
            <a:extLst>
              <a:ext uri="{FF2B5EF4-FFF2-40B4-BE49-F238E27FC236}">
                <a16:creationId xmlns:a16="http://schemas.microsoft.com/office/drawing/2014/main" id="{A268448A-E111-F550-CAAA-5044AFE43FE9}"/>
              </a:ext>
            </a:extLst>
          </p:cNvPr>
          <p:cNvSpPr/>
          <p:nvPr/>
        </p:nvSpPr>
        <p:spPr>
          <a:xfrm>
            <a:off x="6480121" y="1597033"/>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121</a:t>
            </a:r>
          </a:p>
        </p:txBody>
      </p:sp>
      <p:sp>
        <p:nvSpPr>
          <p:cNvPr id="8" name="Rectangle 2">
            <a:extLst>
              <a:ext uri="{FF2B5EF4-FFF2-40B4-BE49-F238E27FC236}">
                <a16:creationId xmlns:a16="http://schemas.microsoft.com/office/drawing/2014/main" id="{04D4B08C-E9F9-1CDB-F0D1-79BA3C474E69}"/>
              </a:ext>
            </a:extLst>
          </p:cNvPr>
          <p:cNvSpPr txBox="1">
            <a:spLocks/>
          </p:cNvSpPr>
          <p:nvPr/>
        </p:nvSpPr>
        <p:spPr bwMode="auto">
          <a:xfrm>
            <a:off x="2197101" y="10823"/>
            <a:ext cx="5927724"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nSpc>
                <a:spcPct val="80000"/>
              </a:lnSpc>
            </a:pPr>
            <a:r>
              <a:rPr lang="en-US" altLang="en-US" sz="4000" b="1">
                <a:latin typeface="Times New Roman" panose="02020603050405020304" pitchFamily="18" charset="0"/>
                <a:cs typeface="Times New Roman" panose="02020603050405020304" pitchFamily="18" charset="0"/>
              </a:rPr>
              <a:t>JSTL &amp; EL</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Example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AFCA7-646C-C60A-AE9C-6D7880F48E6B}"/>
              </a:ext>
            </a:extLst>
          </p:cNvPr>
          <p:cNvSpPr>
            <a:spLocks noGrp="1"/>
          </p:cNvSpPr>
          <p:nvPr>
            <p:ph type="dt" sz="half" idx="2"/>
          </p:nvPr>
        </p:nvSpPr>
        <p:spPr/>
        <p:txBody>
          <a:bodyPr/>
          <a:lstStyle/>
          <a:p>
            <a:fld id="{01C3173F-BE2E-4A5F-BEBE-6E3F7B1EDF6F}" type="datetime1">
              <a:rPr lang="en-US" smtClean="0"/>
              <a:t>4/22/2024</a:t>
            </a:fld>
            <a:endParaRPr lang="en-US"/>
          </a:p>
        </p:txBody>
      </p:sp>
      <p:sp>
        <p:nvSpPr>
          <p:cNvPr id="3" name="Slide Number Placeholder 2">
            <a:extLst>
              <a:ext uri="{FF2B5EF4-FFF2-40B4-BE49-F238E27FC236}">
                <a16:creationId xmlns:a16="http://schemas.microsoft.com/office/drawing/2014/main" id="{5455C291-2318-BAE6-6561-CE4E913DC704}"/>
              </a:ext>
            </a:extLst>
          </p:cNvPr>
          <p:cNvSpPr>
            <a:spLocks noGrp="1"/>
          </p:cNvSpPr>
          <p:nvPr>
            <p:ph type="sldNum" sz="quarter" idx="4"/>
          </p:nvPr>
        </p:nvSpPr>
        <p:spPr/>
        <p:txBody>
          <a:bodyPr/>
          <a:lstStyle/>
          <a:p>
            <a:fld id="{CC0149FD-98BB-4821-915B-09C9BFE4B727}" type="slidenum">
              <a:rPr lang="en-US" smtClean="0"/>
              <a:pPr/>
              <a:t>21</a:t>
            </a:fld>
            <a:endParaRPr lang="en-US"/>
          </a:p>
        </p:txBody>
      </p:sp>
      <p:pic>
        <p:nvPicPr>
          <p:cNvPr id="6" name="Picture 5">
            <a:extLst>
              <a:ext uri="{FF2B5EF4-FFF2-40B4-BE49-F238E27FC236}">
                <a16:creationId xmlns:a16="http://schemas.microsoft.com/office/drawing/2014/main" id="{AF7FA3EE-2913-C525-3214-EC7EBA013036}"/>
              </a:ext>
            </a:extLst>
          </p:cNvPr>
          <p:cNvPicPr>
            <a:picLocks noChangeAspect="1"/>
          </p:cNvPicPr>
          <p:nvPr/>
        </p:nvPicPr>
        <p:blipFill>
          <a:blip r:embed="rId3"/>
          <a:stretch>
            <a:fillRect/>
          </a:stretch>
        </p:blipFill>
        <p:spPr>
          <a:xfrm>
            <a:off x="128914" y="1002735"/>
            <a:ext cx="5497836" cy="3674039"/>
          </a:xfrm>
          <a:prstGeom prst="rect">
            <a:avLst/>
          </a:prstGeom>
        </p:spPr>
      </p:pic>
      <p:pic>
        <p:nvPicPr>
          <p:cNvPr id="8" name="Picture 7">
            <a:extLst>
              <a:ext uri="{FF2B5EF4-FFF2-40B4-BE49-F238E27FC236}">
                <a16:creationId xmlns:a16="http://schemas.microsoft.com/office/drawing/2014/main" id="{0EB9DACB-B5E8-E43E-5207-3DE083A8589D}"/>
              </a:ext>
            </a:extLst>
          </p:cNvPr>
          <p:cNvPicPr>
            <a:picLocks noChangeAspect="1"/>
          </p:cNvPicPr>
          <p:nvPr/>
        </p:nvPicPr>
        <p:blipFill>
          <a:blip r:embed="rId4"/>
          <a:stretch>
            <a:fillRect/>
          </a:stretch>
        </p:blipFill>
        <p:spPr>
          <a:xfrm>
            <a:off x="128914" y="4838607"/>
            <a:ext cx="4395461" cy="1590360"/>
          </a:xfrm>
          <a:prstGeom prst="rect">
            <a:avLst/>
          </a:prstGeom>
        </p:spPr>
      </p:pic>
      <p:pic>
        <p:nvPicPr>
          <p:cNvPr id="10" name="Picture 9">
            <a:extLst>
              <a:ext uri="{FF2B5EF4-FFF2-40B4-BE49-F238E27FC236}">
                <a16:creationId xmlns:a16="http://schemas.microsoft.com/office/drawing/2014/main" id="{FB71004C-A2ED-21A4-6928-8F4B96CEFC98}"/>
              </a:ext>
            </a:extLst>
          </p:cNvPr>
          <p:cNvPicPr>
            <a:picLocks noChangeAspect="1"/>
          </p:cNvPicPr>
          <p:nvPr/>
        </p:nvPicPr>
        <p:blipFill>
          <a:blip r:embed="rId5"/>
          <a:stretch>
            <a:fillRect/>
          </a:stretch>
        </p:blipFill>
        <p:spPr>
          <a:xfrm>
            <a:off x="4686300" y="4838607"/>
            <a:ext cx="4303450" cy="1377971"/>
          </a:xfrm>
          <a:prstGeom prst="rect">
            <a:avLst/>
          </a:prstGeom>
        </p:spPr>
      </p:pic>
      <p:pic>
        <p:nvPicPr>
          <p:cNvPr id="12" name="Picture 11">
            <a:extLst>
              <a:ext uri="{FF2B5EF4-FFF2-40B4-BE49-F238E27FC236}">
                <a16:creationId xmlns:a16="http://schemas.microsoft.com/office/drawing/2014/main" id="{54154EF9-4298-B9BC-E924-EE23229435D5}"/>
              </a:ext>
            </a:extLst>
          </p:cNvPr>
          <p:cNvPicPr>
            <a:picLocks noChangeAspect="1"/>
          </p:cNvPicPr>
          <p:nvPr/>
        </p:nvPicPr>
        <p:blipFill>
          <a:blip r:embed="rId6"/>
          <a:stretch>
            <a:fillRect/>
          </a:stretch>
        </p:blipFill>
        <p:spPr>
          <a:xfrm>
            <a:off x="5703082" y="1002735"/>
            <a:ext cx="3402810" cy="2169461"/>
          </a:xfrm>
          <a:prstGeom prst="rect">
            <a:avLst/>
          </a:prstGeom>
        </p:spPr>
      </p:pic>
      <p:sp>
        <p:nvSpPr>
          <p:cNvPr id="4" name="Decagon 3">
            <a:extLst>
              <a:ext uri="{FF2B5EF4-FFF2-40B4-BE49-F238E27FC236}">
                <a16:creationId xmlns:a16="http://schemas.microsoft.com/office/drawing/2014/main" id="{4C54F7B2-9033-6C2A-4442-CB91324B3912}"/>
              </a:ext>
            </a:extLst>
          </p:cNvPr>
          <p:cNvSpPr/>
          <p:nvPr/>
        </p:nvSpPr>
        <p:spPr>
          <a:xfrm>
            <a:off x="4132272" y="1406811"/>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131</a:t>
            </a:r>
          </a:p>
        </p:txBody>
      </p:sp>
      <p:sp>
        <p:nvSpPr>
          <p:cNvPr id="7" name="Decagon 6">
            <a:extLst>
              <a:ext uri="{FF2B5EF4-FFF2-40B4-BE49-F238E27FC236}">
                <a16:creationId xmlns:a16="http://schemas.microsoft.com/office/drawing/2014/main" id="{AAB1785C-D89E-FBC1-3BBB-C2F590E5AC80}"/>
              </a:ext>
            </a:extLst>
          </p:cNvPr>
          <p:cNvSpPr/>
          <p:nvPr/>
        </p:nvSpPr>
        <p:spPr>
          <a:xfrm>
            <a:off x="4132272" y="4838607"/>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161</a:t>
            </a:r>
          </a:p>
        </p:txBody>
      </p:sp>
      <p:sp>
        <p:nvSpPr>
          <p:cNvPr id="9" name="Decagon 8">
            <a:extLst>
              <a:ext uri="{FF2B5EF4-FFF2-40B4-BE49-F238E27FC236}">
                <a16:creationId xmlns:a16="http://schemas.microsoft.com/office/drawing/2014/main" id="{015DD84F-0584-DA1B-FF5F-86F68C7F6AF5}"/>
              </a:ext>
            </a:extLst>
          </p:cNvPr>
          <p:cNvSpPr/>
          <p:nvPr/>
        </p:nvSpPr>
        <p:spPr>
          <a:xfrm>
            <a:off x="8529055" y="4838607"/>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151</a:t>
            </a:r>
          </a:p>
        </p:txBody>
      </p:sp>
      <p:sp>
        <p:nvSpPr>
          <p:cNvPr id="11" name="Decagon 10">
            <a:extLst>
              <a:ext uri="{FF2B5EF4-FFF2-40B4-BE49-F238E27FC236}">
                <a16:creationId xmlns:a16="http://schemas.microsoft.com/office/drawing/2014/main" id="{AD2BD63F-757A-C47B-19A8-67EF8E44B777}"/>
              </a:ext>
            </a:extLst>
          </p:cNvPr>
          <p:cNvSpPr/>
          <p:nvPr/>
        </p:nvSpPr>
        <p:spPr>
          <a:xfrm>
            <a:off x="8529054" y="1406811"/>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3" name="Rectangle 2">
            <a:extLst>
              <a:ext uri="{FF2B5EF4-FFF2-40B4-BE49-F238E27FC236}">
                <a16:creationId xmlns:a16="http://schemas.microsoft.com/office/drawing/2014/main" id="{D048E812-233D-CF97-E37F-0A969AD04736}"/>
              </a:ext>
            </a:extLst>
          </p:cNvPr>
          <p:cNvSpPr txBox="1">
            <a:spLocks/>
          </p:cNvSpPr>
          <p:nvPr/>
        </p:nvSpPr>
        <p:spPr bwMode="auto">
          <a:xfrm>
            <a:off x="2197101" y="10823"/>
            <a:ext cx="5927724"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nSpc>
                <a:spcPct val="80000"/>
              </a:lnSpc>
            </a:pPr>
            <a:r>
              <a:rPr lang="en-US" altLang="en-US" sz="4000" b="1">
                <a:latin typeface="Times New Roman" panose="02020603050405020304" pitchFamily="18" charset="0"/>
                <a:cs typeface="Times New Roman" panose="02020603050405020304" pitchFamily="18" charset="0"/>
              </a:rPr>
              <a:t>JSTL &amp; EL</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Example</a:t>
            </a:r>
          </a:p>
        </p:txBody>
      </p:sp>
    </p:spTree>
    <p:extLst>
      <p:ext uri="{BB962C8B-B14F-4D97-AF65-F5344CB8AC3E}">
        <p14:creationId xmlns:p14="http://schemas.microsoft.com/office/powerpoint/2010/main" val="255215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AFCA7-646C-C60A-AE9C-6D7880F48E6B}"/>
              </a:ext>
            </a:extLst>
          </p:cNvPr>
          <p:cNvSpPr>
            <a:spLocks noGrp="1"/>
          </p:cNvSpPr>
          <p:nvPr>
            <p:ph type="dt" sz="half" idx="2"/>
          </p:nvPr>
        </p:nvSpPr>
        <p:spPr/>
        <p:txBody>
          <a:bodyPr/>
          <a:lstStyle/>
          <a:p>
            <a:fld id="{01C3173F-BE2E-4A5F-BEBE-6E3F7B1EDF6F}" type="datetime1">
              <a:rPr lang="en-US" smtClean="0"/>
              <a:t>4/22/2024</a:t>
            </a:fld>
            <a:endParaRPr lang="en-US"/>
          </a:p>
        </p:txBody>
      </p:sp>
      <p:sp>
        <p:nvSpPr>
          <p:cNvPr id="3" name="Slide Number Placeholder 2">
            <a:extLst>
              <a:ext uri="{FF2B5EF4-FFF2-40B4-BE49-F238E27FC236}">
                <a16:creationId xmlns:a16="http://schemas.microsoft.com/office/drawing/2014/main" id="{5455C291-2318-BAE6-6561-CE4E913DC704}"/>
              </a:ext>
            </a:extLst>
          </p:cNvPr>
          <p:cNvSpPr>
            <a:spLocks noGrp="1"/>
          </p:cNvSpPr>
          <p:nvPr>
            <p:ph type="sldNum" sz="quarter" idx="4"/>
          </p:nvPr>
        </p:nvSpPr>
        <p:spPr/>
        <p:txBody>
          <a:bodyPr/>
          <a:lstStyle/>
          <a:p>
            <a:fld id="{CC0149FD-98BB-4821-915B-09C9BFE4B727}" type="slidenum">
              <a:rPr lang="en-US" smtClean="0"/>
              <a:pPr/>
              <a:t>22</a:t>
            </a:fld>
            <a:endParaRPr lang="en-US"/>
          </a:p>
        </p:txBody>
      </p:sp>
      <p:sp>
        <p:nvSpPr>
          <p:cNvPr id="4" name="Rectangle 2">
            <a:extLst>
              <a:ext uri="{FF2B5EF4-FFF2-40B4-BE49-F238E27FC236}">
                <a16:creationId xmlns:a16="http://schemas.microsoft.com/office/drawing/2014/main" id="{C98A836D-0AEF-E2BB-5AAF-CF280D133472}"/>
              </a:ext>
            </a:extLst>
          </p:cNvPr>
          <p:cNvSpPr txBox="1">
            <a:spLocks/>
          </p:cNvSpPr>
          <p:nvPr/>
        </p:nvSpPr>
        <p:spPr bwMode="auto">
          <a:xfrm>
            <a:off x="2197101" y="10823"/>
            <a:ext cx="5927724"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nSpc>
                <a:spcPct val="80000"/>
              </a:lnSpc>
            </a:pPr>
            <a:r>
              <a:rPr lang="en-US" altLang="en-US" sz="4000" b="1">
                <a:latin typeface="Times New Roman" panose="02020603050405020304" pitchFamily="18" charset="0"/>
                <a:cs typeface="Times New Roman" panose="02020603050405020304" pitchFamily="18" charset="0"/>
              </a:rPr>
              <a:t>JSTL &amp; EL</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Example</a:t>
            </a:r>
          </a:p>
        </p:txBody>
      </p:sp>
      <p:grpSp>
        <p:nvGrpSpPr>
          <p:cNvPr id="10" name="Group 9">
            <a:extLst>
              <a:ext uri="{FF2B5EF4-FFF2-40B4-BE49-F238E27FC236}">
                <a16:creationId xmlns:a16="http://schemas.microsoft.com/office/drawing/2014/main" id="{BC9C119F-ABBF-2D9A-AF01-9265E5EA3D27}"/>
              </a:ext>
            </a:extLst>
          </p:cNvPr>
          <p:cNvGrpSpPr/>
          <p:nvPr/>
        </p:nvGrpSpPr>
        <p:grpSpPr>
          <a:xfrm>
            <a:off x="465579" y="1165369"/>
            <a:ext cx="8212841" cy="5111931"/>
            <a:chOff x="465579" y="1165369"/>
            <a:chExt cx="8212841" cy="5111931"/>
          </a:xfrm>
        </p:grpSpPr>
        <p:pic>
          <p:nvPicPr>
            <p:cNvPr id="7" name="Picture 6">
              <a:extLst>
                <a:ext uri="{FF2B5EF4-FFF2-40B4-BE49-F238E27FC236}">
                  <a16:creationId xmlns:a16="http://schemas.microsoft.com/office/drawing/2014/main" id="{87CE749F-573A-47C9-9DB4-48FFDB405E76}"/>
                </a:ext>
              </a:extLst>
            </p:cNvPr>
            <p:cNvPicPr>
              <a:picLocks noChangeAspect="1"/>
            </p:cNvPicPr>
            <p:nvPr/>
          </p:nvPicPr>
          <p:blipFill>
            <a:blip r:embed="rId3"/>
            <a:stretch>
              <a:fillRect/>
            </a:stretch>
          </p:blipFill>
          <p:spPr>
            <a:xfrm>
              <a:off x="465579" y="1165369"/>
              <a:ext cx="8212841" cy="5111931"/>
            </a:xfrm>
            <a:prstGeom prst="rect">
              <a:avLst/>
            </a:prstGeom>
          </p:spPr>
        </p:pic>
        <p:sp>
          <p:nvSpPr>
            <p:cNvPr id="6" name="Decagon 5">
              <a:extLst>
                <a:ext uri="{FF2B5EF4-FFF2-40B4-BE49-F238E27FC236}">
                  <a16:creationId xmlns:a16="http://schemas.microsoft.com/office/drawing/2014/main" id="{02FF9B64-21EB-358A-9E93-A37C4001F436}"/>
                </a:ext>
              </a:extLst>
            </p:cNvPr>
            <p:cNvSpPr/>
            <p:nvPr/>
          </p:nvSpPr>
          <p:spPr>
            <a:xfrm>
              <a:off x="7578969" y="2193679"/>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171</a:t>
              </a:r>
            </a:p>
          </p:txBody>
        </p:sp>
        <p:sp>
          <p:nvSpPr>
            <p:cNvPr id="8" name="Rectangle 6">
              <a:extLst>
                <a:ext uri="{FF2B5EF4-FFF2-40B4-BE49-F238E27FC236}">
                  <a16:creationId xmlns:a16="http://schemas.microsoft.com/office/drawing/2014/main" id="{727BEC8A-A7E6-ACE6-615F-5DFA2BC7975D}"/>
                </a:ext>
              </a:extLst>
            </p:cNvPr>
            <p:cNvSpPr>
              <a:spLocks noChangeArrowheads="1"/>
            </p:cNvSpPr>
            <p:nvPr/>
          </p:nvSpPr>
          <p:spPr bwMode="auto">
            <a:xfrm>
              <a:off x="1089013" y="2074236"/>
              <a:ext cx="5963719" cy="237164"/>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3612786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p:cNvSpPr>
          <p:nvPr>
            <p:ph type="title" idx="4294967295"/>
          </p:nvPr>
        </p:nvSpPr>
        <p:spPr>
          <a:xfrm>
            <a:off x="914400" y="0"/>
            <a:ext cx="8229600" cy="109220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Iterations</a:t>
            </a:r>
          </a:p>
        </p:txBody>
      </p:sp>
      <p:sp>
        <p:nvSpPr>
          <p:cNvPr id="29699" name="Rectangle 3"/>
          <p:cNvSpPr>
            <a:spLocks noGrp="1"/>
          </p:cNvSpPr>
          <p:nvPr>
            <p:ph type="body" idx="4294967295"/>
          </p:nvPr>
        </p:nvSpPr>
        <p:spPr>
          <a:xfrm>
            <a:off x="0" y="1063625"/>
            <a:ext cx="9144000" cy="1541463"/>
          </a:xfrm>
        </p:spPr>
        <p:txBody>
          <a:bodyPr/>
          <a:lstStyle/>
          <a:p>
            <a:pPr algn="just" eaLnBrk="1" hangingPunct="1">
              <a:lnSpc>
                <a:spcPct val="90000"/>
              </a:lnSpc>
            </a:pPr>
            <a:r>
              <a:rPr lang="en-US" altLang="en-US" sz="2400">
                <a:latin typeface="Times New Roman" panose="02020603050405020304" pitchFamily="18" charset="0"/>
                <a:cs typeface="Times New Roman" panose="02020603050405020304" pitchFamily="18" charset="0"/>
              </a:rPr>
              <a:t>Is required for performing </a:t>
            </a:r>
            <a:r>
              <a:rPr lang="en-US" altLang="en-US" sz="2400" b="1">
                <a:latin typeface="Times New Roman" panose="02020603050405020304" pitchFamily="18" charset="0"/>
                <a:cs typeface="Times New Roman" panose="02020603050405020304" pitchFamily="18" charset="0"/>
              </a:rPr>
              <a:t>looping function</a:t>
            </a:r>
          </a:p>
          <a:p>
            <a:pPr algn="just" eaLnBrk="1" hangingPunct="1">
              <a:lnSpc>
                <a:spcPct val="90000"/>
              </a:lnSpc>
            </a:pPr>
            <a:r>
              <a:rPr lang="en-US" altLang="en-US" sz="2400">
                <a:latin typeface="Times New Roman" panose="02020603050405020304" pitchFamily="18" charset="0"/>
                <a:cs typeface="Times New Roman" panose="02020603050405020304" pitchFamily="18" charset="0"/>
              </a:rPr>
              <a:t>The object can be </a:t>
            </a:r>
            <a:r>
              <a:rPr lang="en-US" altLang="en-US" sz="2400" b="1">
                <a:latin typeface="Times New Roman" panose="02020603050405020304" pitchFamily="18" charset="0"/>
                <a:cs typeface="Times New Roman" panose="02020603050405020304" pitchFamily="18" charset="0"/>
              </a:rPr>
              <a:t>retrieved from a collection </a:t>
            </a:r>
            <a:r>
              <a:rPr lang="en-US" altLang="en-US" sz="2400">
                <a:latin typeface="Times New Roman" panose="02020603050405020304" pitchFamily="18" charset="0"/>
                <a:cs typeface="Times New Roman" panose="02020603050405020304" pitchFamily="18" charset="0"/>
              </a:rPr>
              <a:t>in the JavaBeans component and assigned to a scripting variable by using iteration tags </a:t>
            </a:r>
            <a:endParaRPr lang="vi-VN" altLang="en-US" sz="2400">
              <a:latin typeface="Times New Roman" panose="02020603050405020304" pitchFamily="18" charset="0"/>
              <a:cs typeface="Times New Roman" panose="02020603050405020304" pitchFamily="18" charset="0"/>
            </a:endParaRPr>
          </a:p>
        </p:txBody>
      </p:sp>
      <p:graphicFrame>
        <p:nvGraphicFramePr>
          <p:cNvPr id="35859" name="Group 19"/>
          <p:cNvGraphicFramePr>
            <a:graphicFrameLocks noGrp="1"/>
          </p:cNvGraphicFramePr>
          <p:nvPr>
            <p:ph type="tbl" idx="4294967295"/>
            <p:extLst>
              <p:ext uri="{D42A27DB-BD31-4B8C-83A1-F6EECF244321}">
                <p14:modId xmlns:p14="http://schemas.microsoft.com/office/powerpoint/2010/main" val="1900061441"/>
              </p:ext>
            </p:extLst>
          </p:nvPr>
        </p:nvGraphicFramePr>
        <p:xfrm>
          <a:off x="0" y="2217738"/>
          <a:ext cx="9144000" cy="4281487"/>
        </p:xfrm>
        <a:graphic>
          <a:graphicData uri="http://schemas.openxmlformats.org/drawingml/2006/table">
            <a:tbl>
              <a:tblPr/>
              <a:tblGrid>
                <a:gridCol w="1985332">
                  <a:extLst>
                    <a:ext uri="{9D8B030D-6E8A-4147-A177-3AD203B41FA5}">
                      <a16:colId xmlns:a16="http://schemas.microsoft.com/office/drawing/2014/main" val="20000"/>
                    </a:ext>
                  </a:extLst>
                </a:gridCol>
                <a:gridCol w="7158668">
                  <a:extLst>
                    <a:ext uri="{9D8B030D-6E8A-4147-A177-3AD203B41FA5}">
                      <a16:colId xmlns:a16="http://schemas.microsoft.com/office/drawing/2014/main" val="20001"/>
                    </a:ext>
                  </a:extLst>
                </a:gridCol>
              </a:tblGrid>
              <a:tr h="304845">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Tags </a:t>
                      </a:r>
                      <a:endParaRPr kumimoji="0" lang="en-US" sz="1800" b="0" i="0" u="none" strike="noStrike" cap="none" normalizeH="0" baseline="0">
                        <a:ln>
                          <a:noFill/>
                        </a:ln>
                        <a:solidFill>
                          <a:schemeClr val="tx1"/>
                        </a:solidFill>
                        <a:effectLst/>
                        <a:latin typeface="Calibri" pitchFamily="34"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Descriptions</a:t>
                      </a:r>
                      <a:endParaRPr kumimoji="0" lang="en-US" sz="1800" b="0" i="0" u="none" strike="noStrike" cap="none" normalizeH="0" baseline="0">
                        <a:ln>
                          <a:noFill/>
                        </a:ln>
                        <a:solidFill>
                          <a:schemeClr val="tx1"/>
                        </a:solidFill>
                        <a:effectLst/>
                        <a:latin typeface="Calibri" pitchFamily="34" charset="0"/>
                      </a:endParaRP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2225370">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&lt;</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c:forEach</a:t>
                      </a:r>
                      <a:r>
                        <a:rPr kumimoji="0" lang="en-US" sz="2000" b="1" i="0" u="none" strike="noStrike" cap="none" normalizeH="0" baseline="0">
                          <a:ln>
                            <a:noFill/>
                          </a:ln>
                          <a:solidFill>
                            <a:schemeClr val="tx1"/>
                          </a:solidFill>
                          <a:effectLst/>
                          <a:latin typeface="Times New Roman" pitchFamily="18" charset="0"/>
                          <a:cs typeface="Times New Roman" pitchFamily="18" charset="0"/>
                        </a:rPr>
                        <a:t>&gt;</a:t>
                      </a:r>
                      <a:endParaRPr kumimoji="0" lang="en-US" sz="2000" b="0" i="0" u="none" strike="noStrike" cap="none" normalizeH="0" baseline="0">
                        <a:ln>
                          <a:noFill/>
                        </a:ln>
                        <a:solidFill>
                          <a:schemeClr val="tx1"/>
                        </a:solidFill>
                        <a:effectLst/>
                        <a:latin typeface="Calibri" pitchFamily="34"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rgbClr val="FF3300"/>
                          </a:solidFill>
                          <a:effectLst/>
                          <a:latin typeface="Times New Roman" pitchFamily="18" charset="0"/>
                          <a:cs typeface="Times New Roman" pitchFamily="18" charset="0"/>
                        </a:rPr>
                        <a:t>&lt;c:forEach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var</a:t>
                      </a:r>
                      <a:r>
                        <a:rPr kumimoji="0" lang="en-US" sz="2000" b="1" i="0" u="none" strike="noStrike" cap="none" normalizeH="0" baseline="0">
                          <a:ln>
                            <a:noFill/>
                          </a:ln>
                          <a:solidFill>
                            <a:srgbClr val="FF3300"/>
                          </a:solidFill>
                          <a:effectLst/>
                          <a:latin typeface="Times New Roman" pitchFamily="18" charset="0"/>
                          <a:cs typeface="Times New Roman" pitchFamily="18" charset="0"/>
                        </a:rPr>
                        <a:t>=“</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varName</a:t>
                      </a:r>
                      <a:r>
                        <a:rPr kumimoji="0" lang="en-US" sz="2000" b="1" i="0" u="none" strike="noStrike" cap="none" normalizeH="0" baseline="0">
                          <a:ln>
                            <a:noFill/>
                          </a:ln>
                          <a:solidFill>
                            <a:srgbClr val="FF3300"/>
                          </a:solidFill>
                          <a:effectLst/>
                          <a:latin typeface="Times New Roman" pitchFamily="18" charset="0"/>
                          <a:cs typeface="Times New Roman" pitchFamily="18" charset="0"/>
                        </a:rPr>
                        <a:t>” items=“collection” begin=“begin” end=“end” step=“step”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varStatus</a:t>
                      </a:r>
                      <a:r>
                        <a:rPr kumimoji="0" lang="en-US" sz="2000" b="1" i="0" u="none" strike="noStrike" cap="none" normalizeH="0" baseline="0">
                          <a:ln>
                            <a:noFill/>
                          </a:ln>
                          <a:solidFill>
                            <a:srgbClr val="FF3300"/>
                          </a:solidFill>
                          <a:effectLst/>
                          <a:latin typeface="Times New Roman" pitchFamily="18" charset="0"/>
                          <a:cs typeface="Times New Roman" pitchFamily="18" charset="0"/>
                        </a:rPr>
                        <a:t>=“</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internalLoopobject</a:t>
                      </a:r>
                      <a:r>
                        <a:rPr kumimoji="0" lang="en-US" sz="2000" b="1" i="0" u="none" strike="noStrike" cap="none" normalizeH="0" baseline="0">
                          <a:ln>
                            <a:noFill/>
                          </a:ln>
                          <a:solidFill>
                            <a:srgbClr val="FF3300"/>
                          </a:solidFill>
                          <a:effectLst/>
                          <a:latin typeface="Times New Roman" pitchFamily="18" charset="0"/>
                          <a:cs typeface="Times New Roman" pitchFamily="18" charset="0"/>
                        </a:rPr>
                        <a:t>”&gt;…&lt;/c:forEach&gt;</a:t>
                      </a:r>
                    </a:p>
                    <a:p>
                      <a:pPr marL="342900" marR="0" lvl="0" indent="-342900" algn="l"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Is used </a:t>
                      </a:r>
                      <a:r>
                        <a:rPr kumimoji="0" lang="en-US" sz="2000" b="1" i="0" u="none" strike="noStrike" cap="none" normalizeH="0" baseline="0">
                          <a:ln>
                            <a:noFill/>
                          </a:ln>
                          <a:solidFill>
                            <a:schemeClr val="tx1"/>
                          </a:solidFill>
                          <a:effectLst/>
                          <a:latin typeface="Times New Roman" pitchFamily="18" charset="0"/>
                          <a:cs typeface="Times New Roman" pitchFamily="18" charset="0"/>
                        </a:rPr>
                        <a:t>repeat</a:t>
                      </a:r>
                      <a:r>
                        <a:rPr kumimoji="0" lang="en-US" sz="2000" b="0" i="0" u="none" strike="noStrike" cap="none" normalizeH="0" baseline="0">
                          <a:ln>
                            <a:noFill/>
                          </a:ln>
                          <a:solidFill>
                            <a:schemeClr val="tx1"/>
                          </a:solidFill>
                          <a:effectLst/>
                          <a:latin typeface="Times New Roman" pitchFamily="18" charset="0"/>
                          <a:cs typeface="Times New Roman" pitchFamily="18" charset="0"/>
                        </a:rPr>
                        <a:t> the body content over a </a:t>
                      </a:r>
                      <a:r>
                        <a:rPr kumimoji="0" lang="en-US" sz="2000" b="1" i="0" u="none" strike="noStrike" cap="none" normalizeH="0" baseline="0">
                          <a:ln>
                            <a:noFill/>
                          </a:ln>
                          <a:solidFill>
                            <a:schemeClr val="tx1"/>
                          </a:solidFill>
                          <a:effectLst/>
                          <a:latin typeface="Times New Roman" pitchFamily="18" charset="0"/>
                          <a:cs typeface="Times New Roman" pitchFamily="18" charset="0"/>
                        </a:rPr>
                        <a:t>collection of objects</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Will continue for a number of times specified by the user in the code</a:t>
                      </a:r>
                    </a:p>
                    <a:p>
                      <a:pPr marL="342900" marR="0" lvl="0" indent="-342900" algn="justLow"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err="1">
                          <a:ln>
                            <a:noFill/>
                          </a:ln>
                          <a:solidFill>
                            <a:schemeClr val="tx1"/>
                          </a:solidFill>
                          <a:effectLst/>
                          <a:latin typeface="Times New Roman" pitchFamily="18" charset="0"/>
                          <a:cs typeface="Times New Roman" pitchFamily="18" charset="0"/>
                        </a:rPr>
                        <a:t>varStatus’s</a:t>
                      </a:r>
                      <a:r>
                        <a:rPr kumimoji="0" lang="en-US" sz="2000" b="1" i="0" u="none" strike="noStrike" cap="none" normalizeH="0" baseline="0">
                          <a:ln>
                            <a:noFill/>
                          </a:ln>
                          <a:solidFill>
                            <a:schemeClr val="tx1"/>
                          </a:solidFill>
                          <a:effectLst/>
                          <a:latin typeface="Times New Roman" pitchFamily="18" charset="0"/>
                          <a:cs typeface="Times New Roman" pitchFamily="18" charset="0"/>
                        </a:rPr>
                        <a:t> methods</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count</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0" i="0" u="none" strike="noStrike" cap="none" normalizeH="0" baseline="0" err="1">
                          <a:ln>
                            <a:noFill/>
                          </a:ln>
                          <a:solidFill>
                            <a:schemeClr val="tx1"/>
                          </a:solidFill>
                          <a:effectLst/>
                          <a:latin typeface="Times New Roman" pitchFamily="18" charset="0"/>
                          <a:cs typeface="Times New Roman" pitchFamily="18" charset="0"/>
                        </a:rPr>
                        <a:t>int</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current</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0" i="0" u="none" strike="noStrike" cap="none" normalizeH="0" baseline="0" err="1">
                          <a:ln>
                            <a:noFill/>
                          </a:ln>
                          <a:solidFill>
                            <a:schemeClr val="tx1"/>
                          </a:solidFill>
                          <a:effectLst/>
                          <a:latin typeface="Times New Roman" pitchFamily="18" charset="0"/>
                          <a:cs typeface="Times New Roman" pitchFamily="18" charset="0"/>
                        </a:rPr>
                        <a:t>obj</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index</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0" i="0" u="none" strike="noStrike" cap="none" normalizeH="0" baseline="0" err="1">
                          <a:ln>
                            <a:noFill/>
                          </a:ln>
                          <a:solidFill>
                            <a:schemeClr val="tx1"/>
                          </a:solidFill>
                          <a:effectLst/>
                          <a:latin typeface="Times New Roman" pitchFamily="18" charset="0"/>
                          <a:cs typeface="Times New Roman" pitchFamily="18" charset="0"/>
                        </a:rPr>
                        <a:t>int</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endParaRPr kumimoji="0" lang="en-US" sz="2000" b="0" i="0" u="none" strike="noStrike" cap="none" normalizeH="0" baseline="0">
                        <a:ln>
                          <a:noFill/>
                        </a:ln>
                        <a:solidFill>
                          <a:schemeClr val="tx1"/>
                        </a:solidFill>
                        <a:effectLst/>
                        <a:latin typeface="Calibri" pitchFamily="34"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51272">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&lt;c:forTokens&gt;</a:t>
                      </a:r>
                      <a:endParaRPr kumimoji="0" lang="en-US" sz="2000" b="0" i="0" u="none" strike="noStrike" cap="none" normalizeH="0" baseline="0">
                        <a:ln>
                          <a:noFill/>
                        </a:ln>
                        <a:solidFill>
                          <a:schemeClr val="tx1"/>
                        </a:solidFill>
                        <a:effectLst/>
                        <a:latin typeface="Calibri" pitchFamily="34"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nb-NO" sz="2000" b="0" i="0" u="none" strike="noStrike" cap="none" normalizeH="0" baseline="0">
                          <a:ln>
                            <a:noFill/>
                          </a:ln>
                          <a:solidFill>
                            <a:schemeClr val="tx1"/>
                          </a:solidFill>
                          <a:effectLst/>
                          <a:latin typeface="Times New Roman" pitchFamily="18" charset="0"/>
                          <a:cs typeface="Times New Roman" pitchFamily="18" charset="0"/>
                        </a:rPr>
                        <a:t>-&lt;</a:t>
                      </a:r>
                      <a:r>
                        <a:rPr kumimoji="0" lang="nb-NO" sz="2000" b="1" i="0" u="none" strike="noStrike" cap="none" normalizeH="0" baseline="0">
                          <a:ln>
                            <a:noFill/>
                          </a:ln>
                          <a:solidFill>
                            <a:srgbClr val="FF3300"/>
                          </a:solidFill>
                          <a:effectLst/>
                          <a:latin typeface="Times New Roman" pitchFamily="18" charset="0"/>
                          <a:cs typeface="Times New Roman" pitchFamily="18" charset="0"/>
                        </a:rPr>
                        <a:t>c:forTokens items=“stringofToken” delims=“delimiters” var=“varName” &gt;...&lt;/c:forTokens&gt;</a:t>
                      </a:r>
                      <a:endParaRPr kumimoji="0" lang="en-US" sz="2000" b="1" i="0" u="none" strike="noStrike" cap="none" normalizeH="0" baseline="0">
                        <a:ln>
                          <a:noFill/>
                        </a:ln>
                        <a:solidFill>
                          <a:srgbClr val="FF3300"/>
                        </a:solidFill>
                        <a:effectLst/>
                        <a:latin typeface="Times New Roman" pitchFamily="18" charset="0"/>
                        <a:cs typeface="Times New Roman" pitchFamily="18" charset="0"/>
                      </a:endParaRPr>
                    </a:p>
                    <a:p>
                      <a:pPr marL="342900" marR="0" lvl="0" indent="-34290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Is used to </a:t>
                      </a:r>
                      <a:r>
                        <a:rPr kumimoji="0" lang="en-US" sz="2000" b="1" i="0" u="none" strike="noStrike" cap="none" normalizeH="0" baseline="0">
                          <a:ln>
                            <a:noFill/>
                          </a:ln>
                          <a:solidFill>
                            <a:schemeClr val="tx1"/>
                          </a:solidFill>
                          <a:effectLst/>
                          <a:latin typeface="Times New Roman" pitchFamily="18" charset="0"/>
                          <a:cs typeface="Times New Roman" pitchFamily="18" charset="0"/>
                        </a:rPr>
                        <a:t>iterate</a:t>
                      </a:r>
                      <a:r>
                        <a:rPr kumimoji="0" lang="en-US" sz="2000" b="0" i="0" u="none" strike="noStrike" cap="none" normalizeH="0" baseline="0">
                          <a:ln>
                            <a:noFill/>
                          </a:ln>
                          <a:solidFill>
                            <a:schemeClr val="tx1"/>
                          </a:solidFill>
                          <a:effectLst/>
                          <a:latin typeface="Times New Roman" pitchFamily="18" charset="0"/>
                          <a:cs typeface="Times New Roman" pitchFamily="18" charset="0"/>
                        </a:rPr>
                        <a:t> over a </a:t>
                      </a:r>
                      <a:r>
                        <a:rPr kumimoji="0" lang="en-US" sz="2000" b="1" i="0" u="none" strike="noStrike" cap="none" normalizeH="0" baseline="0">
                          <a:ln>
                            <a:noFill/>
                          </a:ln>
                          <a:solidFill>
                            <a:schemeClr val="tx1"/>
                          </a:solidFill>
                          <a:effectLst/>
                          <a:latin typeface="Times New Roman" pitchFamily="18" charset="0"/>
                          <a:cs typeface="Times New Roman" pitchFamily="18" charset="0"/>
                        </a:rPr>
                        <a:t>collection of tokens separated by user-specified delimiters</a:t>
                      </a:r>
                    </a:p>
                    <a:p>
                      <a:pPr marL="342900" marR="0" lvl="0" indent="-34290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It is a container tag</a:t>
                      </a:r>
                      <a:endParaRPr kumimoji="0" lang="en-US" sz="2000" b="0" i="0" u="none" strike="noStrike" cap="none" normalizeH="0" baseline="0">
                        <a:ln>
                          <a:noFill/>
                        </a:ln>
                        <a:solidFill>
                          <a:schemeClr val="tx1"/>
                        </a:solidFill>
                        <a:effectLst/>
                        <a:latin typeface="Calibri" pitchFamily="34"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Date Placeholder 1">
            <a:extLst>
              <a:ext uri="{FF2B5EF4-FFF2-40B4-BE49-F238E27FC236}">
                <a16:creationId xmlns:a16="http://schemas.microsoft.com/office/drawing/2014/main" id="{C072A0BF-3AB4-4456-65E0-5DA642876A57}"/>
              </a:ext>
            </a:extLst>
          </p:cNvPr>
          <p:cNvSpPr>
            <a:spLocks noGrp="1"/>
          </p:cNvSpPr>
          <p:nvPr>
            <p:ph type="dt" sz="half" idx="2"/>
          </p:nvPr>
        </p:nvSpPr>
        <p:spPr/>
        <p:txBody>
          <a:bodyPr/>
          <a:lstStyle/>
          <a:p>
            <a:fld id="{F239798A-5F24-4108-85FA-8E8E949F0987}" type="datetime1">
              <a:rPr lang="en-US" smtClean="0"/>
              <a:t>4/22/2024</a:t>
            </a:fld>
            <a:endParaRPr lang="en-US"/>
          </a:p>
        </p:txBody>
      </p:sp>
      <p:sp>
        <p:nvSpPr>
          <p:cNvPr id="3" name="Slide Number Placeholder 2">
            <a:extLst>
              <a:ext uri="{FF2B5EF4-FFF2-40B4-BE49-F238E27FC236}">
                <a16:creationId xmlns:a16="http://schemas.microsoft.com/office/drawing/2014/main" id="{C847C7C0-79E6-D4B2-766D-DCDFE255ABA4}"/>
              </a:ext>
            </a:extLst>
          </p:cNvPr>
          <p:cNvSpPr>
            <a:spLocks noGrp="1"/>
          </p:cNvSpPr>
          <p:nvPr>
            <p:ph type="sldNum" sz="quarter" idx="4"/>
          </p:nvPr>
        </p:nvSpPr>
        <p:spPr/>
        <p:txBody>
          <a:bodyPr/>
          <a:lstStyle/>
          <a:p>
            <a:fld id="{CC0149FD-98BB-4821-915B-09C9BFE4B727}" type="slidenum">
              <a:rPr lang="en-US" smtClean="0"/>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5859"/>
                                        </p:tgtEl>
                                        <p:attrNameLst>
                                          <p:attrName>style.visibility</p:attrName>
                                        </p:attrNameLst>
                                      </p:cBhvr>
                                      <p:to>
                                        <p:strVal val="visible"/>
                                      </p:to>
                                    </p:set>
                                    <p:animEffect transition="in" filter="box(in)">
                                      <p:cBhvr>
                                        <p:cTn id="7" dur="500"/>
                                        <p:tgtEl>
                                          <p:spTgt spid="35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p:cNvSpPr>
          <p:nvPr>
            <p:ph type="title" idx="4294967295"/>
          </p:nvPr>
        </p:nvSpPr>
        <p:spPr>
          <a:xfrm>
            <a:off x="420688" y="0"/>
            <a:ext cx="7623175" cy="110807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Example</a:t>
            </a:r>
          </a:p>
        </p:txBody>
      </p:sp>
      <p:sp>
        <p:nvSpPr>
          <p:cNvPr id="7" name="Date Placeholder 6">
            <a:extLst>
              <a:ext uri="{FF2B5EF4-FFF2-40B4-BE49-F238E27FC236}">
                <a16:creationId xmlns:a16="http://schemas.microsoft.com/office/drawing/2014/main" id="{BD98962F-9E5C-316D-CAAF-7D757AA459A3}"/>
              </a:ext>
            </a:extLst>
          </p:cNvPr>
          <p:cNvSpPr>
            <a:spLocks noGrp="1"/>
          </p:cNvSpPr>
          <p:nvPr>
            <p:ph type="dt" sz="half" idx="2"/>
          </p:nvPr>
        </p:nvSpPr>
        <p:spPr/>
        <p:txBody>
          <a:bodyPr/>
          <a:lstStyle/>
          <a:p>
            <a:fld id="{0ABFFE11-84ED-472B-959A-56804BAF6379}" type="datetime1">
              <a:rPr lang="en-US" smtClean="0"/>
              <a:t>4/22/2024</a:t>
            </a:fld>
            <a:endParaRPr lang="en-US"/>
          </a:p>
        </p:txBody>
      </p:sp>
      <p:sp>
        <p:nvSpPr>
          <p:cNvPr id="8" name="Slide Number Placeholder 7">
            <a:extLst>
              <a:ext uri="{FF2B5EF4-FFF2-40B4-BE49-F238E27FC236}">
                <a16:creationId xmlns:a16="http://schemas.microsoft.com/office/drawing/2014/main" id="{FF955D74-F7F2-3F35-4372-FFAAA114A916}"/>
              </a:ext>
            </a:extLst>
          </p:cNvPr>
          <p:cNvSpPr>
            <a:spLocks noGrp="1"/>
          </p:cNvSpPr>
          <p:nvPr>
            <p:ph type="sldNum" sz="quarter" idx="4"/>
          </p:nvPr>
        </p:nvSpPr>
        <p:spPr/>
        <p:txBody>
          <a:bodyPr/>
          <a:lstStyle/>
          <a:p>
            <a:fld id="{CC0149FD-98BB-4821-915B-09C9BFE4B727}" type="slidenum">
              <a:rPr lang="en-US" smtClean="0"/>
              <a:pPr/>
              <a:t>24</a:t>
            </a:fld>
            <a:endParaRPr lang="en-US"/>
          </a:p>
        </p:txBody>
      </p:sp>
      <p:grpSp>
        <p:nvGrpSpPr>
          <p:cNvPr id="31" name="Group 30">
            <a:extLst>
              <a:ext uri="{FF2B5EF4-FFF2-40B4-BE49-F238E27FC236}">
                <a16:creationId xmlns:a16="http://schemas.microsoft.com/office/drawing/2014/main" id="{099441B0-5C5A-F32B-A4DE-38EC29CF9008}"/>
              </a:ext>
            </a:extLst>
          </p:cNvPr>
          <p:cNvGrpSpPr/>
          <p:nvPr/>
        </p:nvGrpSpPr>
        <p:grpSpPr>
          <a:xfrm>
            <a:off x="0" y="1184530"/>
            <a:ext cx="7059561" cy="5296169"/>
            <a:chOff x="0" y="1184530"/>
            <a:chExt cx="7059561" cy="5296169"/>
          </a:xfrm>
        </p:grpSpPr>
        <p:pic>
          <p:nvPicPr>
            <p:cNvPr id="24" name="Picture 23">
              <a:extLst>
                <a:ext uri="{FF2B5EF4-FFF2-40B4-BE49-F238E27FC236}">
                  <a16:creationId xmlns:a16="http://schemas.microsoft.com/office/drawing/2014/main" id="{2C336B6D-EC6D-C8ED-8C46-631D2939E2B7}"/>
                </a:ext>
              </a:extLst>
            </p:cNvPr>
            <p:cNvPicPr>
              <a:picLocks noChangeAspect="1"/>
            </p:cNvPicPr>
            <p:nvPr/>
          </p:nvPicPr>
          <p:blipFill>
            <a:blip r:embed="rId3"/>
            <a:stretch>
              <a:fillRect/>
            </a:stretch>
          </p:blipFill>
          <p:spPr>
            <a:xfrm>
              <a:off x="0" y="1184530"/>
              <a:ext cx="7059561" cy="5296169"/>
            </a:xfrm>
            <a:prstGeom prst="rect">
              <a:avLst/>
            </a:prstGeom>
          </p:spPr>
        </p:pic>
        <p:sp>
          <p:nvSpPr>
            <p:cNvPr id="27" name="Rectangle 6">
              <a:extLst>
                <a:ext uri="{FF2B5EF4-FFF2-40B4-BE49-F238E27FC236}">
                  <a16:creationId xmlns:a16="http://schemas.microsoft.com/office/drawing/2014/main" id="{3DDB060D-2F3F-8E52-06E0-53891FC736CF}"/>
                </a:ext>
              </a:extLst>
            </p:cNvPr>
            <p:cNvSpPr>
              <a:spLocks noChangeArrowheads="1"/>
            </p:cNvSpPr>
            <p:nvPr/>
          </p:nvSpPr>
          <p:spPr bwMode="auto">
            <a:xfrm>
              <a:off x="496074" y="2211888"/>
              <a:ext cx="5255796" cy="216680"/>
            </a:xfrm>
            <a:prstGeom prst="rect">
              <a:avLst/>
            </a:prstGeom>
            <a:noFill/>
            <a:ln w="158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 name="Rectangle 6">
              <a:extLst>
                <a:ext uri="{FF2B5EF4-FFF2-40B4-BE49-F238E27FC236}">
                  <a16:creationId xmlns:a16="http://schemas.microsoft.com/office/drawing/2014/main" id="{208A7059-8D6D-4C9F-4E1F-B64EDCBCE852}"/>
                </a:ext>
              </a:extLst>
            </p:cNvPr>
            <p:cNvSpPr>
              <a:spLocks noChangeArrowheads="1"/>
            </p:cNvSpPr>
            <p:nvPr/>
          </p:nvSpPr>
          <p:spPr bwMode="auto">
            <a:xfrm>
              <a:off x="1145004" y="3917783"/>
              <a:ext cx="3712131" cy="521481"/>
            </a:xfrm>
            <a:prstGeom prst="rect">
              <a:avLst/>
            </a:prstGeom>
            <a:noFill/>
            <a:ln w="158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9" name="Rectangle 6">
              <a:extLst>
                <a:ext uri="{FF2B5EF4-FFF2-40B4-BE49-F238E27FC236}">
                  <a16:creationId xmlns:a16="http://schemas.microsoft.com/office/drawing/2014/main" id="{5442CD3D-B6FF-E8D4-9600-1E2D0D920A48}"/>
                </a:ext>
              </a:extLst>
            </p:cNvPr>
            <p:cNvSpPr>
              <a:spLocks noChangeArrowheads="1"/>
            </p:cNvSpPr>
            <p:nvPr/>
          </p:nvSpPr>
          <p:spPr bwMode="auto">
            <a:xfrm>
              <a:off x="1145003" y="4638725"/>
              <a:ext cx="4606867" cy="521481"/>
            </a:xfrm>
            <a:prstGeom prst="rect">
              <a:avLst/>
            </a:prstGeom>
            <a:noFill/>
            <a:ln w="1587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 name="Rectangle 6">
              <a:extLst>
                <a:ext uri="{FF2B5EF4-FFF2-40B4-BE49-F238E27FC236}">
                  <a16:creationId xmlns:a16="http://schemas.microsoft.com/office/drawing/2014/main" id="{38AECC7B-7D39-F0A6-B971-B7F91511F9A3}"/>
                </a:ext>
              </a:extLst>
            </p:cNvPr>
            <p:cNvSpPr>
              <a:spLocks noChangeArrowheads="1"/>
            </p:cNvSpPr>
            <p:nvPr/>
          </p:nvSpPr>
          <p:spPr bwMode="auto">
            <a:xfrm>
              <a:off x="1145004" y="5406998"/>
              <a:ext cx="5914557" cy="708576"/>
            </a:xfrm>
            <a:prstGeom prst="rect">
              <a:avLst/>
            </a:prstGeom>
            <a:noFill/>
            <a:ln w="158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5" name="Group 34">
            <a:extLst>
              <a:ext uri="{FF2B5EF4-FFF2-40B4-BE49-F238E27FC236}">
                <a16:creationId xmlns:a16="http://schemas.microsoft.com/office/drawing/2014/main" id="{DCC49925-57DC-8261-6CC2-DCE31BAA2E95}"/>
              </a:ext>
            </a:extLst>
          </p:cNvPr>
          <p:cNvGrpSpPr/>
          <p:nvPr/>
        </p:nvGrpSpPr>
        <p:grpSpPr>
          <a:xfrm>
            <a:off x="7155008" y="1184530"/>
            <a:ext cx="1890669" cy="4747919"/>
            <a:chOff x="7155008" y="1184530"/>
            <a:chExt cx="1890669" cy="4747919"/>
          </a:xfrm>
        </p:grpSpPr>
        <p:pic>
          <p:nvPicPr>
            <p:cNvPr id="26" name="Picture 25">
              <a:extLst>
                <a:ext uri="{FF2B5EF4-FFF2-40B4-BE49-F238E27FC236}">
                  <a16:creationId xmlns:a16="http://schemas.microsoft.com/office/drawing/2014/main" id="{6E2AE2DF-4E41-C9DD-7962-B74C470B9696}"/>
                </a:ext>
              </a:extLst>
            </p:cNvPr>
            <p:cNvPicPr>
              <a:picLocks noChangeAspect="1"/>
            </p:cNvPicPr>
            <p:nvPr/>
          </p:nvPicPr>
          <p:blipFill>
            <a:blip r:embed="rId4"/>
            <a:stretch>
              <a:fillRect/>
            </a:stretch>
          </p:blipFill>
          <p:spPr>
            <a:xfrm>
              <a:off x="7155008" y="1184530"/>
              <a:ext cx="1890669" cy="4671465"/>
            </a:xfrm>
            <a:prstGeom prst="rect">
              <a:avLst/>
            </a:prstGeom>
          </p:spPr>
        </p:pic>
        <p:sp>
          <p:nvSpPr>
            <p:cNvPr id="32" name="Rectangle 6">
              <a:extLst>
                <a:ext uri="{FF2B5EF4-FFF2-40B4-BE49-F238E27FC236}">
                  <a16:creationId xmlns:a16="http://schemas.microsoft.com/office/drawing/2014/main" id="{66DCF411-C986-D0F3-55AD-F2BE1B0ED8B7}"/>
                </a:ext>
              </a:extLst>
            </p:cNvPr>
            <p:cNvSpPr>
              <a:spLocks noChangeArrowheads="1"/>
            </p:cNvSpPr>
            <p:nvPr/>
          </p:nvSpPr>
          <p:spPr bwMode="auto">
            <a:xfrm>
              <a:off x="7155008" y="1661652"/>
              <a:ext cx="1561743" cy="963561"/>
            </a:xfrm>
            <a:prstGeom prst="rect">
              <a:avLst/>
            </a:prstGeom>
            <a:noFill/>
            <a:ln w="158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3" name="Rectangle 6">
              <a:extLst>
                <a:ext uri="{FF2B5EF4-FFF2-40B4-BE49-F238E27FC236}">
                  <a16:creationId xmlns:a16="http://schemas.microsoft.com/office/drawing/2014/main" id="{C1AF43CB-F741-5315-9C26-E433974D8D5F}"/>
                </a:ext>
              </a:extLst>
            </p:cNvPr>
            <p:cNvSpPr>
              <a:spLocks noChangeArrowheads="1"/>
            </p:cNvSpPr>
            <p:nvPr/>
          </p:nvSpPr>
          <p:spPr bwMode="auto">
            <a:xfrm>
              <a:off x="7155008" y="2763978"/>
              <a:ext cx="1561743" cy="883790"/>
            </a:xfrm>
            <a:prstGeom prst="rect">
              <a:avLst/>
            </a:prstGeom>
            <a:noFill/>
            <a:ln w="1587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 name="Rectangle 6">
              <a:extLst>
                <a:ext uri="{FF2B5EF4-FFF2-40B4-BE49-F238E27FC236}">
                  <a16:creationId xmlns:a16="http://schemas.microsoft.com/office/drawing/2014/main" id="{C0C8A304-BA6D-2157-B1A6-BCC71B3B19B7}"/>
                </a:ext>
              </a:extLst>
            </p:cNvPr>
            <p:cNvSpPr>
              <a:spLocks noChangeArrowheads="1"/>
            </p:cNvSpPr>
            <p:nvPr/>
          </p:nvSpPr>
          <p:spPr bwMode="auto">
            <a:xfrm>
              <a:off x="7155008" y="3786533"/>
              <a:ext cx="1561742" cy="2145916"/>
            </a:xfrm>
            <a:prstGeom prst="rect">
              <a:avLst/>
            </a:prstGeom>
            <a:noFill/>
            <a:ln w="158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a:xfrm>
            <a:off x="914400" y="0"/>
            <a:ext cx="8229600" cy="106362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URL-Related Actions</a:t>
            </a:r>
          </a:p>
        </p:txBody>
      </p:sp>
      <p:sp>
        <p:nvSpPr>
          <p:cNvPr id="31747" name="Rectangle 3"/>
          <p:cNvSpPr>
            <a:spLocks noGrp="1"/>
          </p:cNvSpPr>
          <p:nvPr>
            <p:ph type="body" idx="4294967295"/>
          </p:nvPr>
        </p:nvSpPr>
        <p:spPr>
          <a:xfrm>
            <a:off x="-33868" y="1485597"/>
            <a:ext cx="9144000" cy="589280"/>
          </a:xfrm>
        </p:spPr>
        <p:txBody>
          <a:bodyPr/>
          <a:lstStyle/>
          <a:p>
            <a:pPr algn="just" eaLnBrk="1" hangingPunct="1">
              <a:lnSpc>
                <a:spcPct val="80000"/>
              </a:lnSpc>
            </a:pPr>
            <a:r>
              <a:rPr lang="en-US" altLang="en-US" sz="2000">
                <a:latin typeface="Times New Roman" panose="02020603050405020304" pitchFamily="18" charset="0"/>
                <a:cs typeface="Times New Roman" panose="02020603050405020304" pitchFamily="18" charset="0"/>
              </a:rPr>
              <a:t>Are used to import resources from a</a:t>
            </a:r>
            <a:r>
              <a:rPr lang="en-US" altLang="en-US" sz="2000" b="1">
                <a:latin typeface="Times New Roman" panose="02020603050405020304" pitchFamily="18" charset="0"/>
                <a:cs typeface="Times New Roman" panose="02020603050405020304" pitchFamily="18" charset="0"/>
              </a:rPr>
              <a:t> given URL, re-encode URLs, redirect to URLs, as well as pass additional request parameters where necessary</a:t>
            </a:r>
            <a:endParaRPr lang="vi-VN" altLang="en-US" sz="2000" b="1">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1C01D0E-4658-8CB9-E338-54DD9BECE74D}"/>
              </a:ext>
            </a:extLst>
          </p:cNvPr>
          <p:cNvSpPr>
            <a:spLocks noGrp="1"/>
          </p:cNvSpPr>
          <p:nvPr>
            <p:ph type="dt" sz="half" idx="2"/>
          </p:nvPr>
        </p:nvSpPr>
        <p:spPr/>
        <p:txBody>
          <a:bodyPr/>
          <a:lstStyle/>
          <a:p>
            <a:fld id="{66BD3F6E-33AB-4708-90A6-5FF10490ACAC}" type="datetime1">
              <a:rPr lang="en-US" smtClean="0"/>
              <a:t>4/22/2024</a:t>
            </a:fld>
            <a:endParaRPr lang="en-US"/>
          </a:p>
        </p:txBody>
      </p:sp>
      <p:sp>
        <p:nvSpPr>
          <p:cNvPr id="3" name="Slide Number Placeholder 2">
            <a:extLst>
              <a:ext uri="{FF2B5EF4-FFF2-40B4-BE49-F238E27FC236}">
                <a16:creationId xmlns:a16="http://schemas.microsoft.com/office/drawing/2014/main" id="{E33D62A8-3346-CBE2-7DC8-1D018BB01801}"/>
              </a:ext>
            </a:extLst>
          </p:cNvPr>
          <p:cNvSpPr>
            <a:spLocks noGrp="1"/>
          </p:cNvSpPr>
          <p:nvPr>
            <p:ph type="sldNum" sz="quarter" idx="4"/>
          </p:nvPr>
        </p:nvSpPr>
        <p:spPr/>
        <p:txBody>
          <a:bodyPr/>
          <a:lstStyle/>
          <a:p>
            <a:fld id="{CC0149FD-98BB-4821-915B-09C9BFE4B727}" type="slidenum">
              <a:rPr lang="en-US" smtClean="0"/>
              <a:pPr/>
              <a:t>25</a:t>
            </a:fld>
            <a:endParaRPr lang="en-US"/>
          </a:p>
        </p:txBody>
      </p:sp>
      <p:pic>
        <p:nvPicPr>
          <p:cNvPr id="4" name="Picture 3">
            <a:extLst>
              <a:ext uri="{FF2B5EF4-FFF2-40B4-BE49-F238E27FC236}">
                <a16:creationId xmlns:a16="http://schemas.microsoft.com/office/drawing/2014/main" id="{F0375411-7066-534A-7355-8108D767F79C}"/>
              </a:ext>
            </a:extLst>
          </p:cNvPr>
          <p:cNvPicPr>
            <a:picLocks noChangeAspect="1"/>
          </p:cNvPicPr>
          <p:nvPr/>
        </p:nvPicPr>
        <p:blipFill>
          <a:blip r:embed="rId3"/>
          <a:stretch>
            <a:fillRect/>
          </a:stretch>
        </p:blipFill>
        <p:spPr>
          <a:xfrm>
            <a:off x="418264" y="2141567"/>
            <a:ext cx="8353204" cy="43401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a:xfrm>
            <a:off x="914400" y="0"/>
            <a:ext cx="8229600" cy="106362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URL-Related Actions</a:t>
            </a:r>
          </a:p>
        </p:txBody>
      </p:sp>
      <p:graphicFrame>
        <p:nvGraphicFramePr>
          <p:cNvPr id="38931" name="Group 19"/>
          <p:cNvGraphicFramePr>
            <a:graphicFrameLocks noGrp="1"/>
          </p:cNvGraphicFramePr>
          <p:nvPr>
            <p:extLst>
              <p:ext uri="{D42A27DB-BD31-4B8C-83A1-F6EECF244321}">
                <p14:modId xmlns:p14="http://schemas.microsoft.com/office/powerpoint/2010/main" val="3359355067"/>
              </p:ext>
            </p:extLst>
          </p:nvPr>
        </p:nvGraphicFramePr>
        <p:xfrm>
          <a:off x="105569" y="1805517"/>
          <a:ext cx="8932862" cy="4191001"/>
        </p:xfrm>
        <a:graphic>
          <a:graphicData uri="http://schemas.openxmlformats.org/drawingml/2006/table">
            <a:tbl>
              <a:tblPr/>
              <a:tblGrid>
                <a:gridCol w="1912937">
                  <a:extLst>
                    <a:ext uri="{9D8B030D-6E8A-4147-A177-3AD203B41FA5}">
                      <a16:colId xmlns:a16="http://schemas.microsoft.com/office/drawing/2014/main" val="20000"/>
                    </a:ext>
                  </a:extLst>
                </a:gridCol>
                <a:gridCol w="7019925">
                  <a:extLst>
                    <a:ext uri="{9D8B030D-6E8A-4147-A177-3AD203B41FA5}">
                      <a16:colId xmlns:a16="http://schemas.microsoft.com/office/drawing/2014/main" val="20001"/>
                    </a:ext>
                  </a:extLst>
                </a:gridCol>
              </a:tblGrid>
              <a:tr h="458788">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Tags </a:t>
                      </a:r>
                      <a:endParaRPr kumimoji="0" lang="en-US" sz="1800" b="0" i="0" u="none" strike="noStrike" cap="none" normalizeH="0" baseline="0">
                        <a:ln>
                          <a:noFill/>
                        </a:ln>
                        <a:solidFill>
                          <a:schemeClr val="tx1"/>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Descriptions</a:t>
                      </a:r>
                      <a:endParaRPr kumimoji="0" lang="en-US" sz="1800" b="0" i="0" u="none" strike="noStrike" cap="none" normalizeH="0" baseline="0">
                        <a:ln>
                          <a:noFill/>
                        </a:ln>
                        <a:solidFill>
                          <a:schemeClr val="tx1"/>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1981200">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&lt;c:redirect&gt;</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Tx/>
                        <a:buChar char="-"/>
                        <a:tabLst/>
                      </a:pPr>
                      <a:r>
                        <a:rPr kumimoji="0" lang="en-US" sz="2000" b="1" i="0" u="none" strike="noStrike" cap="none" normalizeH="0" baseline="0">
                          <a:ln>
                            <a:noFill/>
                          </a:ln>
                          <a:solidFill>
                            <a:srgbClr val="FF3300"/>
                          </a:solidFill>
                          <a:effectLst/>
                          <a:latin typeface="Times New Roman" pitchFamily="18" charset="0"/>
                          <a:cs typeface="Times New Roman" pitchFamily="18" charset="0"/>
                        </a:rPr>
                        <a:t>&lt;c:redirect url=“url path”&gt;…&lt;/c:redirect&gt;</a:t>
                      </a:r>
                    </a:p>
                    <a:p>
                      <a:pPr marL="342900" marR="0" lvl="0" indent="-342900" algn="justLow" defTabSz="914400" rtl="0" eaLnBrk="1" fontAlgn="base" latinLnBrk="0" hangingPunct="1">
                        <a:lnSpc>
                          <a:spcPct val="100000"/>
                        </a:lnSpc>
                        <a:spcBef>
                          <a:spcPct val="0"/>
                        </a:spcBef>
                        <a:spcAft>
                          <a:spcPct val="0"/>
                        </a:spcAft>
                        <a:buClrTx/>
                        <a:buSzTx/>
                        <a:buFontTx/>
                        <a:buChar char="-"/>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Sends the </a:t>
                      </a:r>
                      <a:r>
                        <a:rPr kumimoji="0" lang="en-US" sz="2000" b="1" i="0" u="none" strike="noStrike" cap="none" normalizeH="0" baseline="0">
                          <a:ln>
                            <a:noFill/>
                          </a:ln>
                          <a:solidFill>
                            <a:schemeClr val="tx1"/>
                          </a:solidFill>
                          <a:effectLst/>
                          <a:latin typeface="Times New Roman" pitchFamily="18" charset="0"/>
                          <a:cs typeface="Times New Roman" pitchFamily="18" charset="0"/>
                        </a:rPr>
                        <a:t>client</a:t>
                      </a:r>
                      <a:r>
                        <a:rPr kumimoji="0" lang="en-US" sz="2000" b="0" i="0" u="none" strike="noStrike" cap="none" normalizeH="0" baseline="0">
                          <a:ln>
                            <a:noFill/>
                          </a:ln>
                          <a:solidFill>
                            <a:schemeClr val="tx1"/>
                          </a:solidFill>
                          <a:effectLst/>
                          <a:latin typeface="Times New Roman" pitchFamily="18" charset="0"/>
                          <a:cs typeface="Times New Roman" pitchFamily="18" charset="0"/>
                        </a:rPr>
                        <a:t> a </a:t>
                      </a:r>
                      <a:r>
                        <a:rPr kumimoji="0" lang="en-US" sz="2000" b="1" i="0" u="none" strike="noStrike" cap="none" normalizeH="0" baseline="0">
                          <a:ln>
                            <a:noFill/>
                          </a:ln>
                          <a:solidFill>
                            <a:schemeClr val="tx1"/>
                          </a:solidFill>
                          <a:effectLst/>
                          <a:latin typeface="Times New Roman" pitchFamily="18" charset="0"/>
                          <a:cs typeface="Times New Roman" pitchFamily="18" charset="0"/>
                        </a:rPr>
                        <a:t>response</a:t>
                      </a:r>
                      <a:r>
                        <a:rPr kumimoji="0" lang="en-US" sz="2000" b="0" i="0" u="none" strike="noStrike" cap="none" normalizeH="0" baseline="0">
                          <a:ln>
                            <a:noFill/>
                          </a:ln>
                          <a:solidFill>
                            <a:schemeClr val="tx1"/>
                          </a:solidFill>
                          <a:effectLst/>
                          <a:latin typeface="Times New Roman" pitchFamily="18" charset="0"/>
                          <a:cs typeface="Times New Roman" pitchFamily="18" charset="0"/>
                        </a:rPr>
                        <a:t> to </a:t>
                      </a:r>
                      <a:r>
                        <a:rPr kumimoji="0" lang="en-US" sz="2000" b="1" i="0" u="none" strike="noStrike" cap="none" normalizeH="0" baseline="0">
                          <a:ln>
                            <a:noFill/>
                          </a:ln>
                          <a:solidFill>
                            <a:schemeClr val="tx1"/>
                          </a:solidFill>
                          <a:effectLst/>
                          <a:latin typeface="Times New Roman" pitchFamily="18" charset="0"/>
                          <a:cs typeface="Times New Roman" pitchFamily="18" charset="0"/>
                        </a:rPr>
                        <a:t>redirect</a:t>
                      </a:r>
                      <a:r>
                        <a:rPr kumimoji="0" lang="en-US" sz="2000" b="0" i="0" u="none" strike="noStrike" cap="none" normalizeH="0" baseline="0">
                          <a:ln>
                            <a:noFill/>
                          </a:ln>
                          <a:solidFill>
                            <a:schemeClr val="tx1"/>
                          </a:solidFill>
                          <a:effectLst/>
                          <a:latin typeface="Times New Roman" pitchFamily="18" charset="0"/>
                          <a:cs typeface="Times New Roman" pitchFamily="18" charset="0"/>
                        </a:rPr>
                        <a:t> to the specified URL.  This action willabort processing of the current page.  </a:t>
                      </a:r>
                    </a:p>
                    <a:p>
                      <a:pPr marL="342900" marR="0" lvl="0" indent="-342900" algn="justLow" defTabSz="914400" rtl="0" eaLnBrk="1" fontAlgn="base" latinLnBrk="0" hangingPunct="1">
                        <a:lnSpc>
                          <a:spcPct val="100000"/>
                        </a:lnSpc>
                        <a:spcBef>
                          <a:spcPct val="0"/>
                        </a:spcBef>
                        <a:spcAft>
                          <a:spcPct val="0"/>
                        </a:spcAft>
                        <a:buClrTx/>
                        <a:buSzTx/>
                        <a:buFontTx/>
                        <a:buChar char="-"/>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Action may include </a:t>
                      </a:r>
                      <a:r>
                        <a:rPr kumimoji="0" lang="en-US" sz="2000" b="1" i="0" u="none" strike="noStrike" cap="none" normalizeH="0" baseline="0">
                          <a:ln>
                            <a:noFill/>
                          </a:ln>
                          <a:solidFill>
                            <a:schemeClr val="tx1"/>
                          </a:solidFill>
                          <a:effectLst/>
                          <a:latin typeface="Times New Roman" pitchFamily="18" charset="0"/>
                          <a:cs typeface="Times New Roman" pitchFamily="18" charset="0"/>
                        </a:rPr>
                        <a:t>nested &lt;c:param&gt; tags</a:t>
                      </a:r>
                      <a:r>
                        <a:rPr kumimoji="0" lang="en-US" sz="2000" b="0" i="0" u="none" strike="noStrike" cap="none" normalizeH="0" baseline="0">
                          <a:ln>
                            <a:noFill/>
                          </a:ln>
                          <a:solidFill>
                            <a:schemeClr val="tx1"/>
                          </a:solidFill>
                          <a:effectLst/>
                          <a:latin typeface="Times New Roman" pitchFamily="18" charset="0"/>
                          <a:cs typeface="Times New Roman" pitchFamily="18" charset="0"/>
                        </a:rPr>
                        <a:t> to specify the query string. </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Ex</a:t>
                      </a:r>
                      <a:r>
                        <a:rPr kumimoji="0" lang="en-US" sz="2000" b="0" i="0" u="none" strike="noStrike" cap="none" normalizeH="0" baseline="0">
                          <a:ln>
                            <a:noFill/>
                          </a:ln>
                          <a:solidFill>
                            <a:schemeClr val="tx1"/>
                          </a:solidFill>
                          <a:effectLst/>
                          <a:latin typeface="Times New Roman" pitchFamily="18" charset="0"/>
                          <a:cs typeface="Times New Roman" pitchFamily="18" charset="0"/>
                        </a:rPr>
                        <a:t>: &lt;c:redirect url=“abc.jsp”/&gt;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51013">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&lt;c:param&gt;</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tabLst/>
                      </a:pPr>
                      <a:r>
                        <a:rPr kumimoji="0" lang="nb-NO" sz="2000" b="1" i="0" u="none" strike="noStrike" cap="none" normalizeH="0" baseline="0">
                          <a:ln>
                            <a:noFill/>
                          </a:ln>
                          <a:solidFill>
                            <a:srgbClr val="FF3300"/>
                          </a:solidFill>
                          <a:effectLst/>
                          <a:latin typeface="Times New Roman" pitchFamily="18" charset="0"/>
                          <a:cs typeface="Times New Roman" pitchFamily="18" charset="0"/>
                        </a:rPr>
                        <a:t>&lt;c:param name=“nameOfQuery” value=”ValueOfParameter”&gt;...&lt;/c:param&gt;</a:t>
                      </a:r>
                      <a:endParaRPr kumimoji="0" lang="en-US" sz="2000" b="1" i="0" u="none" strike="noStrike" cap="none" normalizeH="0" baseline="0">
                        <a:ln>
                          <a:noFill/>
                        </a:ln>
                        <a:solidFill>
                          <a:srgbClr val="FF3300"/>
                        </a:solidFill>
                        <a:effectLst/>
                        <a:latin typeface="Times New Roman" pitchFamily="18" charset="0"/>
                        <a:cs typeface="Times New Roman" pitchFamily="18" charset="0"/>
                      </a:endParaRPr>
                    </a:p>
                    <a:p>
                      <a:pPr marL="342900" marR="0" lvl="0" indent="-342900" algn="justLow" defTabSz="914400" rtl="0" eaLnBrk="1" fontAlgn="base" latinLnBrk="0" hangingPunct="1">
                        <a:lnSpc>
                          <a:spcPct val="100000"/>
                        </a:lnSpc>
                        <a:spcBef>
                          <a:spcPct val="0"/>
                        </a:spcBef>
                        <a:spcAft>
                          <a:spcPct val="0"/>
                        </a:spcAft>
                        <a:buClrTx/>
                        <a:buSzTx/>
                        <a:buFontTx/>
                        <a:buChar char="-"/>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Adds</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request parameters</a:t>
                      </a:r>
                      <a:r>
                        <a:rPr kumimoji="0" lang="en-US" sz="2000" b="0" i="0" u="none" strike="noStrike" cap="none" normalizeH="0" baseline="0">
                          <a:ln>
                            <a:noFill/>
                          </a:ln>
                          <a:solidFill>
                            <a:schemeClr val="tx1"/>
                          </a:solidFill>
                          <a:effectLst/>
                          <a:latin typeface="Times New Roman" pitchFamily="18" charset="0"/>
                          <a:cs typeface="Times New Roman" pitchFamily="18" charset="0"/>
                        </a:rPr>
                        <a:t> to a URL.  </a:t>
                      </a:r>
                    </a:p>
                    <a:p>
                      <a:pPr marL="342900" marR="0" lvl="0" indent="-342900" algn="justLow" defTabSz="914400" rtl="0" eaLnBrk="1" fontAlgn="base" latinLnBrk="0" hangingPunct="1">
                        <a:lnSpc>
                          <a:spcPct val="100000"/>
                        </a:lnSpc>
                        <a:spcBef>
                          <a:spcPct val="0"/>
                        </a:spcBef>
                        <a:spcAft>
                          <a:spcPct val="0"/>
                        </a:spcAft>
                        <a:buClrTx/>
                        <a:buSzTx/>
                        <a:buFontTx/>
                        <a:buChar char="-"/>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This action can only be </a:t>
                      </a:r>
                      <a:r>
                        <a:rPr kumimoji="0" lang="en-US" sz="2000" b="1" i="0" u="none" strike="noStrike" cap="none" normalizeH="0" baseline="0">
                          <a:ln>
                            <a:noFill/>
                          </a:ln>
                          <a:solidFill>
                            <a:schemeClr val="tx1"/>
                          </a:solidFill>
                          <a:effectLst/>
                          <a:latin typeface="Times New Roman" pitchFamily="18" charset="0"/>
                          <a:cs typeface="Times New Roman" pitchFamily="18" charset="0"/>
                        </a:rPr>
                        <a:t>nested within &lt;</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c:import</a:t>
                      </a:r>
                      <a:r>
                        <a:rPr kumimoji="0" lang="en-US" sz="2000" b="1" i="0" u="none" strike="noStrike" cap="none" normalizeH="0" baseline="0">
                          <a:ln>
                            <a:noFill/>
                          </a:ln>
                          <a:solidFill>
                            <a:schemeClr val="tx1"/>
                          </a:solidFill>
                          <a:effectLst/>
                          <a:latin typeface="Times New Roman" pitchFamily="18" charset="0"/>
                          <a:cs typeface="Times New Roman" pitchFamily="18" charset="0"/>
                        </a:rPr>
                        <a:t>&gt;, &lt;</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c:url</a:t>
                      </a:r>
                      <a:r>
                        <a:rPr kumimoji="0" lang="en-US" sz="2000" b="1" i="0" u="none" strike="noStrike" cap="none" normalizeH="0" baseline="0">
                          <a:ln>
                            <a:noFill/>
                          </a:ln>
                          <a:solidFill>
                            <a:schemeClr val="tx1"/>
                          </a:solidFill>
                          <a:effectLst/>
                          <a:latin typeface="Times New Roman" pitchFamily="18" charset="0"/>
                          <a:cs typeface="Times New Roman" pitchFamily="18" charset="0"/>
                        </a:rPr>
                        <a:t>&gt;, or &lt;</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c:redirect</a:t>
                      </a:r>
                      <a:r>
                        <a:rPr kumimoji="0" lang="en-US" sz="2000" b="1" i="0" u="none" strike="noStrike" cap="none" normalizeH="0" baseline="0">
                          <a:ln>
                            <a:noFill/>
                          </a:ln>
                          <a:solidFill>
                            <a:schemeClr val="tx1"/>
                          </a:solidFill>
                          <a:effectLst/>
                          <a:latin typeface="Times New Roman" pitchFamily="18" charset="0"/>
                          <a:cs typeface="Times New Roman" pitchFamily="18" charset="0"/>
                        </a:rPr>
                        <a:t>&gt;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Date Placeholder 1">
            <a:extLst>
              <a:ext uri="{FF2B5EF4-FFF2-40B4-BE49-F238E27FC236}">
                <a16:creationId xmlns:a16="http://schemas.microsoft.com/office/drawing/2014/main" id="{176CFBA0-A9C3-3080-6EF2-63AF060E6C6C}"/>
              </a:ext>
            </a:extLst>
          </p:cNvPr>
          <p:cNvSpPr>
            <a:spLocks noGrp="1"/>
          </p:cNvSpPr>
          <p:nvPr>
            <p:ph type="dt" sz="half" idx="2"/>
          </p:nvPr>
        </p:nvSpPr>
        <p:spPr/>
        <p:txBody>
          <a:bodyPr/>
          <a:lstStyle/>
          <a:p>
            <a:fld id="{B9E8A21A-8AFE-465E-9A4F-BB0EF483DC19}" type="datetime1">
              <a:rPr lang="en-US" smtClean="0"/>
              <a:t>4/22/2024</a:t>
            </a:fld>
            <a:endParaRPr lang="en-US"/>
          </a:p>
        </p:txBody>
      </p:sp>
      <p:sp>
        <p:nvSpPr>
          <p:cNvPr id="3" name="Slide Number Placeholder 2">
            <a:extLst>
              <a:ext uri="{FF2B5EF4-FFF2-40B4-BE49-F238E27FC236}">
                <a16:creationId xmlns:a16="http://schemas.microsoft.com/office/drawing/2014/main" id="{FAF6657D-5481-014D-DB21-6CDEB1AA6A09}"/>
              </a:ext>
            </a:extLst>
          </p:cNvPr>
          <p:cNvSpPr>
            <a:spLocks noGrp="1"/>
          </p:cNvSpPr>
          <p:nvPr>
            <p:ph type="sldNum" sz="quarter" idx="4"/>
          </p:nvPr>
        </p:nvSpPr>
        <p:spPr/>
        <p:txBody>
          <a:bodyPr/>
          <a:lstStyle/>
          <a:p>
            <a:fld id="{CC0149FD-98BB-4821-915B-09C9BFE4B727}" type="slidenum">
              <a:rPr lang="en-US" smtClean="0"/>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animEffect transition="in" filter="box(in)">
                                      <p:cBhvr>
                                        <p:cTn id="7" dur="500"/>
                                        <p:tgtEl>
                                          <p:spTgt spid="38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p:cNvSpPr>
            <a:spLocks noGrp="1"/>
          </p:cNvSpPr>
          <p:nvPr>
            <p:ph type="title" idx="4294967295"/>
          </p:nvPr>
        </p:nvSpPr>
        <p:spPr>
          <a:xfrm>
            <a:off x="914400" y="0"/>
            <a:ext cx="8229600" cy="106362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URL-Related Actions</a:t>
            </a:r>
          </a:p>
        </p:txBody>
      </p:sp>
      <p:sp>
        <p:nvSpPr>
          <p:cNvPr id="2" name="Date Placeholder 1">
            <a:extLst>
              <a:ext uri="{FF2B5EF4-FFF2-40B4-BE49-F238E27FC236}">
                <a16:creationId xmlns:a16="http://schemas.microsoft.com/office/drawing/2014/main" id="{BB32F46F-8EFF-FA26-C3E9-8E7320D76A68}"/>
              </a:ext>
            </a:extLst>
          </p:cNvPr>
          <p:cNvSpPr>
            <a:spLocks noGrp="1"/>
          </p:cNvSpPr>
          <p:nvPr>
            <p:ph type="dt" sz="half" idx="2"/>
          </p:nvPr>
        </p:nvSpPr>
        <p:spPr/>
        <p:txBody>
          <a:bodyPr/>
          <a:lstStyle/>
          <a:p>
            <a:fld id="{E5D8BC42-A625-4FDF-A410-D98883F34312}" type="datetime1">
              <a:rPr lang="en-US" smtClean="0"/>
              <a:t>4/22/2024</a:t>
            </a:fld>
            <a:endParaRPr lang="en-US"/>
          </a:p>
        </p:txBody>
      </p:sp>
      <p:sp>
        <p:nvSpPr>
          <p:cNvPr id="3" name="Slide Number Placeholder 2">
            <a:extLst>
              <a:ext uri="{FF2B5EF4-FFF2-40B4-BE49-F238E27FC236}">
                <a16:creationId xmlns:a16="http://schemas.microsoft.com/office/drawing/2014/main" id="{9D26EE9C-A670-9997-76A7-984701700F0C}"/>
              </a:ext>
            </a:extLst>
          </p:cNvPr>
          <p:cNvSpPr>
            <a:spLocks noGrp="1"/>
          </p:cNvSpPr>
          <p:nvPr>
            <p:ph type="sldNum" sz="quarter" idx="4"/>
          </p:nvPr>
        </p:nvSpPr>
        <p:spPr/>
        <p:txBody>
          <a:bodyPr/>
          <a:lstStyle/>
          <a:p>
            <a:fld id="{CC0149FD-98BB-4821-915B-09C9BFE4B727}" type="slidenum">
              <a:rPr lang="en-US" smtClean="0"/>
              <a:pPr/>
              <a:t>27</a:t>
            </a:fld>
            <a:endParaRPr lang="en-US"/>
          </a:p>
        </p:txBody>
      </p:sp>
      <p:pic>
        <p:nvPicPr>
          <p:cNvPr id="15" name="Picture 14">
            <a:extLst>
              <a:ext uri="{FF2B5EF4-FFF2-40B4-BE49-F238E27FC236}">
                <a16:creationId xmlns:a16="http://schemas.microsoft.com/office/drawing/2014/main" id="{20B9363C-E9FB-EFF9-3EDC-AE3CE461C50E}"/>
              </a:ext>
            </a:extLst>
          </p:cNvPr>
          <p:cNvPicPr>
            <a:picLocks noChangeAspect="1"/>
          </p:cNvPicPr>
          <p:nvPr/>
        </p:nvPicPr>
        <p:blipFill>
          <a:blip r:embed="rId3"/>
          <a:stretch>
            <a:fillRect/>
          </a:stretch>
        </p:blipFill>
        <p:spPr>
          <a:xfrm>
            <a:off x="721272" y="1727843"/>
            <a:ext cx="7622799" cy="4173410"/>
          </a:xfrm>
          <a:prstGeom prst="rect">
            <a:avLst/>
          </a:prstGeom>
        </p:spPr>
      </p:pic>
      <p:sp>
        <p:nvSpPr>
          <p:cNvPr id="4" name="Decagon 3">
            <a:extLst>
              <a:ext uri="{FF2B5EF4-FFF2-40B4-BE49-F238E27FC236}">
                <a16:creationId xmlns:a16="http://schemas.microsoft.com/office/drawing/2014/main" id="{189E1834-7811-C0CB-ADDE-BEAA6AF188F9}"/>
              </a:ext>
            </a:extLst>
          </p:cNvPr>
          <p:cNvSpPr/>
          <p:nvPr/>
        </p:nvSpPr>
        <p:spPr>
          <a:xfrm>
            <a:off x="7578969" y="2193679"/>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111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a:xfrm>
            <a:off x="914400" y="0"/>
            <a:ext cx="8229600" cy="106362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URL-Related Actions</a:t>
            </a:r>
          </a:p>
        </p:txBody>
      </p:sp>
      <p:sp>
        <p:nvSpPr>
          <p:cNvPr id="2" name="Date Placeholder 1">
            <a:extLst>
              <a:ext uri="{FF2B5EF4-FFF2-40B4-BE49-F238E27FC236}">
                <a16:creationId xmlns:a16="http://schemas.microsoft.com/office/drawing/2014/main" id="{AF7B92FB-30EB-AC0C-F6C4-C45BE6972CFD}"/>
              </a:ext>
            </a:extLst>
          </p:cNvPr>
          <p:cNvSpPr>
            <a:spLocks noGrp="1"/>
          </p:cNvSpPr>
          <p:nvPr>
            <p:ph type="dt" sz="half" idx="2"/>
          </p:nvPr>
        </p:nvSpPr>
        <p:spPr/>
        <p:txBody>
          <a:bodyPr/>
          <a:lstStyle/>
          <a:p>
            <a:fld id="{371EA933-F0A8-4C90-AD7F-828B8FA8050D}" type="datetime1">
              <a:rPr lang="en-US" smtClean="0"/>
              <a:t>4/22/2024</a:t>
            </a:fld>
            <a:endParaRPr lang="en-US"/>
          </a:p>
        </p:txBody>
      </p:sp>
      <p:sp>
        <p:nvSpPr>
          <p:cNvPr id="3" name="Slide Number Placeholder 2">
            <a:extLst>
              <a:ext uri="{FF2B5EF4-FFF2-40B4-BE49-F238E27FC236}">
                <a16:creationId xmlns:a16="http://schemas.microsoft.com/office/drawing/2014/main" id="{F7B959A7-A149-68BC-48D1-F9FD69A16DEB}"/>
              </a:ext>
            </a:extLst>
          </p:cNvPr>
          <p:cNvSpPr>
            <a:spLocks noGrp="1"/>
          </p:cNvSpPr>
          <p:nvPr>
            <p:ph type="sldNum" sz="quarter" idx="4"/>
          </p:nvPr>
        </p:nvSpPr>
        <p:spPr/>
        <p:txBody>
          <a:bodyPr/>
          <a:lstStyle/>
          <a:p>
            <a:fld id="{CC0149FD-98BB-4821-915B-09C9BFE4B727}" type="slidenum">
              <a:rPr lang="en-US" smtClean="0"/>
              <a:pPr/>
              <a:t>28</a:t>
            </a:fld>
            <a:endParaRPr lang="en-US"/>
          </a:p>
        </p:txBody>
      </p:sp>
      <p:pic>
        <p:nvPicPr>
          <p:cNvPr id="5" name="Picture 4">
            <a:extLst>
              <a:ext uri="{FF2B5EF4-FFF2-40B4-BE49-F238E27FC236}">
                <a16:creationId xmlns:a16="http://schemas.microsoft.com/office/drawing/2014/main" id="{7690F8E2-C10C-9C19-6304-C345B39DB057}"/>
              </a:ext>
            </a:extLst>
          </p:cNvPr>
          <p:cNvPicPr>
            <a:picLocks noChangeAspect="1"/>
          </p:cNvPicPr>
          <p:nvPr/>
        </p:nvPicPr>
        <p:blipFill>
          <a:blip r:embed="rId3"/>
          <a:stretch>
            <a:fillRect/>
          </a:stretch>
        </p:blipFill>
        <p:spPr>
          <a:xfrm>
            <a:off x="578341" y="1511958"/>
            <a:ext cx="8207451" cy="4359018"/>
          </a:xfrm>
          <a:prstGeom prst="rect">
            <a:avLst/>
          </a:prstGeom>
        </p:spPr>
      </p:pic>
      <p:sp>
        <p:nvSpPr>
          <p:cNvPr id="6" name="Rectangle 6">
            <a:extLst>
              <a:ext uri="{FF2B5EF4-FFF2-40B4-BE49-F238E27FC236}">
                <a16:creationId xmlns:a16="http://schemas.microsoft.com/office/drawing/2014/main" id="{57D34CE8-D7C1-8CCD-003E-731912953E22}"/>
              </a:ext>
            </a:extLst>
          </p:cNvPr>
          <p:cNvSpPr>
            <a:spLocks noChangeArrowheads="1"/>
          </p:cNvSpPr>
          <p:nvPr/>
        </p:nvSpPr>
        <p:spPr bwMode="auto">
          <a:xfrm>
            <a:off x="1935680" y="4758169"/>
            <a:ext cx="5548853" cy="694364"/>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 name="Decagon 3">
            <a:extLst>
              <a:ext uri="{FF2B5EF4-FFF2-40B4-BE49-F238E27FC236}">
                <a16:creationId xmlns:a16="http://schemas.microsoft.com/office/drawing/2014/main" id="{48F9ABE5-FD26-7A12-4CE5-20FF9D518CBE}"/>
              </a:ext>
            </a:extLst>
          </p:cNvPr>
          <p:cNvSpPr/>
          <p:nvPr/>
        </p:nvSpPr>
        <p:spPr>
          <a:xfrm>
            <a:off x="7578969" y="2193679"/>
            <a:ext cx="386861" cy="351692"/>
          </a:xfrm>
          <a:prstGeom prst="decagon">
            <a:avLst/>
          </a:prstGeom>
          <a:solidFill>
            <a:srgbClr val="00B05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p:cNvSpPr>
            <a:spLocks noGrp="1"/>
          </p:cNvSpPr>
          <p:nvPr>
            <p:ph type="title" idx="4294967295"/>
          </p:nvPr>
        </p:nvSpPr>
        <p:spPr>
          <a:xfrm>
            <a:off x="914400" y="0"/>
            <a:ext cx="8229600" cy="106362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URL-Related Actions</a:t>
            </a:r>
          </a:p>
        </p:txBody>
      </p:sp>
      <p:sp>
        <p:nvSpPr>
          <p:cNvPr id="2" name="Date Placeholder 1">
            <a:extLst>
              <a:ext uri="{FF2B5EF4-FFF2-40B4-BE49-F238E27FC236}">
                <a16:creationId xmlns:a16="http://schemas.microsoft.com/office/drawing/2014/main" id="{BB32F46F-8EFF-FA26-C3E9-8E7320D76A68}"/>
              </a:ext>
            </a:extLst>
          </p:cNvPr>
          <p:cNvSpPr>
            <a:spLocks noGrp="1"/>
          </p:cNvSpPr>
          <p:nvPr>
            <p:ph type="dt" sz="half" idx="2"/>
          </p:nvPr>
        </p:nvSpPr>
        <p:spPr/>
        <p:txBody>
          <a:bodyPr/>
          <a:lstStyle/>
          <a:p>
            <a:fld id="{E5D8BC42-A625-4FDF-A410-D98883F34312}" type="datetime1">
              <a:rPr lang="en-US" smtClean="0"/>
              <a:t>4/22/2024</a:t>
            </a:fld>
            <a:endParaRPr lang="en-US"/>
          </a:p>
        </p:txBody>
      </p:sp>
      <p:sp>
        <p:nvSpPr>
          <p:cNvPr id="3" name="Slide Number Placeholder 2">
            <a:extLst>
              <a:ext uri="{FF2B5EF4-FFF2-40B4-BE49-F238E27FC236}">
                <a16:creationId xmlns:a16="http://schemas.microsoft.com/office/drawing/2014/main" id="{9D26EE9C-A670-9997-76A7-984701700F0C}"/>
              </a:ext>
            </a:extLst>
          </p:cNvPr>
          <p:cNvSpPr>
            <a:spLocks noGrp="1"/>
          </p:cNvSpPr>
          <p:nvPr>
            <p:ph type="sldNum" sz="quarter" idx="4"/>
          </p:nvPr>
        </p:nvSpPr>
        <p:spPr/>
        <p:txBody>
          <a:bodyPr/>
          <a:lstStyle/>
          <a:p>
            <a:fld id="{CC0149FD-98BB-4821-915B-09C9BFE4B727}" type="slidenum">
              <a:rPr lang="en-US" smtClean="0"/>
              <a:pPr/>
              <a:t>29</a:t>
            </a:fld>
            <a:endParaRPr lang="en-US"/>
          </a:p>
        </p:txBody>
      </p:sp>
      <p:pic>
        <p:nvPicPr>
          <p:cNvPr id="18" name="Picture 17">
            <a:extLst>
              <a:ext uri="{FF2B5EF4-FFF2-40B4-BE49-F238E27FC236}">
                <a16:creationId xmlns:a16="http://schemas.microsoft.com/office/drawing/2014/main" id="{B3B2487C-92ED-9E53-8B85-2C38056B8902}"/>
              </a:ext>
            </a:extLst>
          </p:cNvPr>
          <p:cNvPicPr>
            <a:picLocks noChangeAspect="1"/>
          </p:cNvPicPr>
          <p:nvPr/>
        </p:nvPicPr>
        <p:blipFill>
          <a:blip r:embed="rId3"/>
          <a:stretch>
            <a:fillRect/>
          </a:stretch>
        </p:blipFill>
        <p:spPr>
          <a:xfrm>
            <a:off x="151246" y="2107137"/>
            <a:ext cx="4669596" cy="2074342"/>
          </a:xfrm>
          <a:prstGeom prst="rect">
            <a:avLst/>
          </a:prstGeom>
        </p:spPr>
      </p:pic>
      <p:pic>
        <p:nvPicPr>
          <p:cNvPr id="20" name="Picture 19">
            <a:extLst>
              <a:ext uri="{FF2B5EF4-FFF2-40B4-BE49-F238E27FC236}">
                <a16:creationId xmlns:a16="http://schemas.microsoft.com/office/drawing/2014/main" id="{FF13B552-34CE-EF9F-8B98-11194869B88E}"/>
              </a:ext>
            </a:extLst>
          </p:cNvPr>
          <p:cNvPicPr>
            <a:picLocks noChangeAspect="1"/>
          </p:cNvPicPr>
          <p:nvPr/>
        </p:nvPicPr>
        <p:blipFill>
          <a:blip r:embed="rId4"/>
          <a:stretch>
            <a:fillRect/>
          </a:stretch>
        </p:blipFill>
        <p:spPr>
          <a:xfrm>
            <a:off x="5545985" y="2107137"/>
            <a:ext cx="3387501" cy="2778130"/>
          </a:xfrm>
          <a:prstGeom prst="rect">
            <a:avLst/>
          </a:prstGeom>
        </p:spPr>
      </p:pic>
    </p:spTree>
    <p:extLst>
      <p:ext uri="{BB962C8B-B14F-4D97-AF65-F5344CB8AC3E}">
        <p14:creationId xmlns:p14="http://schemas.microsoft.com/office/powerpoint/2010/main" val="3352814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a:xfrm>
            <a:off x="457200" y="0"/>
            <a:ext cx="8229600" cy="685800"/>
          </a:xfrm>
        </p:spPr>
        <p:txBody>
          <a:bodyPr/>
          <a:lstStyle/>
          <a:p>
            <a:r>
              <a:rPr lang="en-US" altLang="en-US" sz="4000">
                <a:latin typeface="Times New Roman" panose="02020603050405020304" pitchFamily="18" charset="0"/>
                <a:cs typeface="Times New Roman" panose="02020603050405020304" pitchFamily="18" charset="0"/>
              </a:rPr>
              <a:t>Objectives</a:t>
            </a:r>
          </a:p>
        </p:txBody>
      </p:sp>
      <p:sp>
        <p:nvSpPr>
          <p:cNvPr id="5123" name="Rectangle 3"/>
          <p:cNvSpPr>
            <a:spLocks noGrp="1"/>
          </p:cNvSpPr>
          <p:nvPr>
            <p:ph type="body" idx="1"/>
          </p:nvPr>
        </p:nvSpPr>
        <p:spPr>
          <a:xfrm>
            <a:off x="228600" y="1295400"/>
            <a:ext cx="8686800" cy="4982308"/>
          </a:xfrm>
        </p:spPr>
        <p:txBody>
          <a:bodyPr/>
          <a:lstStyle/>
          <a:p>
            <a:pPr algn="just">
              <a:buClrTx/>
              <a:buSzTx/>
              <a:buFont typeface="Arial" panose="020B0604020202020204" pitchFamily="34" charset="0"/>
              <a:buChar char="•"/>
            </a:pPr>
            <a:r>
              <a:rPr lang="en-US" altLang="en-US" b="1">
                <a:latin typeface="Times New Roman" panose="02020603050405020304" pitchFamily="18" charset="0"/>
                <a:cs typeface="Times New Roman" panose="02020603050405020304" pitchFamily="18" charset="0"/>
              </a:rPr>
              <a:t>How to remove all java code in JSP (View)? Complete the MVC 2 Design Pattern with View</a:t>
            </a:r>
          </a:p>
          <a:p>
            <a:pPr lvl="1" algn="just"/>
            <a:r>
              <a:rPr lang="en-US" altLang="en-US" b="1">
                <a:latin typeface="Times New Roman" panose="02020603050405020304" pitchFamily="18" charset="0"/>
                <a:cs typeface="Times New Roman" panose="02020603050405020304" pitchFamily="18" charset="0"/>
              </a:rPr>
              <a:t>JSTL</a:t>
            </a:r>
            <a:endParaRPr lang="en-US" altLang="en-US">
              <a:latin typeface="Times New Roman" panose="02020603050405020304" pitchFamily="18" charset="0"/>
              <a:cs typeface="Times New Roman" panose="02020603050405020304" pitchFamily="18" charset="0"/>
            </a:endParaRPr>
          </a:p>
          <a:p>
            <a:pPr algn="just">
              <a:buClrTx/>
              <a:buSzTx/>
              <a:buFont typeface="Arial" panose="020B0604020202020204" pitchFamily="34" charset="0"/>
              <a:buChar char="•"/>
            </a:pPr>
            <a:r>
              <a:rPr lang="en-US" altLang="en-US" b="1">
                <a:latin typeface="Times New Roman" panose="02020603050405020304" pitchFamily="18" charset="0"/>
                <a:cs typeface="Times New Roman" panose="02020603050405020304" pitchFamily="18" charset="0"/>
              </a:rPr>
              <a:t>How to build the data grid tag library using in JSP?</a:t>
            </a:r>
          </a:p>
          <a:p>
            <a:pPr lvl="1" algn="just"/>
            <a:r>
              <a:rPr lang="en-US" altLang="en-US" b="1">
                <a:latin typeface="Times New Roman" panose="02020603050405020304" pitchFamily="18" charset="0"/>
                <a:cs typeface="Times New Roman" panose="02020603050405020304" pitchFamily="18" charset="0"/>
              </a:rPr>
              <a:t>Tag Libraries</a:t>
            </a:r>
          </a:p>
          <a:p>
            <a:pPr lvl="2" algn="just"/>
            <a:r>
              <a:rPr lang="en-US" altLang="en-US">
                <a:latin typeface="Times New Roman" panose="02020603050405020304" pitchFamily="18" charset="0"/>
                <a:cs typeface="Times New Roman" panose="02020603050405020304" pitchFamily="18" charset="0"/>
              </a:rPr>
              <a:t>Model</a:t>
            </a:r>
          </a:p>
          <a:p>
            <a:pPr lvl="2" algn="just"/>
            <a:r>
              <a:rPr lang="en-US" altLang="en-US">
                <a:latin typeface="Times New Roman" panose="02020603050405020304" pitchFamily="18" charset="0"/>
                <a:cs typeface="Times New Roman" panose="02020603050405020304" pitchFamily="18" charset="0"/>
              </a:rPr>
              <a:t>Classical, Simple, and Handles</a:t>
            </a:r>
          </a:p>
          <a:p>
            <a:pPr lvl="2" algn="just"/>
            <a:r>
              <a:rPr lang="en-US" altLang="en-US">
                <a:latin typeface="Times New Roman" panose="02020603050405020304" pitchFamily="18" charset="0"/>
                <a:cs typeface="Times New Roman" panose="02020603050405020304" pitchFamily="18" charset="0"/>
              </a:rPr>
              <a:t>How to implement the custom Tag Lib and use it in JSP</a:t>
            </a:r>
          </a:p>
        </p:txBody>
      </p:sp>
      <p:sp>
        <p:nvSpPr>
          <p:cNvPr id="2" name="Date Placeholder 1">
            <a:extLst>
              <a:ext uri="{FF2B5EF4-FFF2-40B4-BE49-F238E27FC236}">
                <a16:creationId xmlns:a16="http://schemas.microsoft.com/office/drawing/2014/main" id="{D8D4B933-035F-36B1-C924-EDC6B36DFCF2}"/>
              </a:ext>
            </a:extLst>
          </p:cNvPr>
          <p:cNvSpPr>
            <a:spLocks noGrp="1"/>
          </p:cNvSpPr>
          <p:nvPr>
            <p:ph type="dt" sz="half" idx="2"/>
          </p:nvPr>
        </p:nvSpPr>
        <p:spPr/>
        <p:txBody>
          <a:bodyPr/>
          <a:lstStyle/>
          <a:p>
            <a:fld id="{EC9C29F7-8978-4E97-BBE4-8485E036478F}" type="datetime1">
              <a:rPr lang="en-US" smtClean="0"/>
              <a:t>4/22/2024</a:t>
            </a:fld>
            <a:endParaRPr lang="en-US"/>
          </a:p>
        </p:txBody>
      </p:sp>
      <p:sp>
        <p:nvSpPr>
          <p:cNvPr id="3" name="Slide Number Placeholder 2">
            <a:extLst>
              <a:ext uri="{FF2B5EF4-FFF2-40B4-BE49-F238E27FC236}">
                <a16:creationId xmlns:a16="http://schemas.microsoft.com/office/drawing/2014/main" id="{44A1537D-FDF9-3BC3-6036-91B4E4C43557}"/>
              </a:ext>
            </a:extLst>
          </p:cNvPr>
          <p:cNvSpPr>
            <a:spLocks noGrp="1"/>
          </p:cNvSpPr>
          <p:nvPr>
            <p:ph type="sldNum" sz="quarter" idx="4"/>
          </p:nvPr>
        </p:nvSpPr>
        <p:spPr/>
        <p:txBody>
          <a:bodyPr/>
          <a:lstStyle/>
          <a:p>
            <a:fld id="{CC0149FD-98BB-4821-915B-09C9BFE4B727}"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a:xfrm>
            <a:off x="1563688" y="0"/>
            <a:ext cx="7580312" cy="636588"/>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r>
              <a:rPr lang="en-US" altLang="en-US" sz="3600">
                <a:latin typeface="Times New Roman" panose="02020603050405020304" pitchFamily="18" charset="0"/>
                <a:cs typeface="Times New Roman" panose="02020603050405020304" pitchFamily="18" charset="0"/>
              </a:rPr>
              <a:t>Core Tag Library – Summary </a:t>
            </a:r>
          </a:p>
        </p:txBody>
      </p:sp>
      <p:sp>
        <p:nvSpPr>
          <p:cNvPr id="12" name="Date Placeholder 11">
            <a:extLst>
              <a:ext uri="{FF2B5EF4-FFF2-40B4-BE49-F238E27FC236}">
                <a16:creationId xmlns:a16="http://schemas.microsoft.com/office/drawing/2014/main" id="{46C6F65D-2F54-46F3-4676-6F528908CADC}"/>
              </a:ext>
            </a:extLst>
          </p:cNvPr>
          <p:cNvSpPr>
            <a:spLocks noGrp="1"/>
          </p:cNvSpPr>
          <p:nvPr>
            <p:ph type="dt" sz="half" idx="2"/>
          </p:nvPr>
        </p:nvSpPr>
        <p:spPr/>
        <p:txBody>
          <a:bodyPr/>
          <a:lstStyle/>
          <a:p>
            <a:fld id="{0907A53B-C130-4D05-AF6E-AF6CB648E723}" type="datetime1">
              <a:rPr lang="en-US" smtClean="0"/>
              <a:t>4/22/2024</a:t>
            </a:fld>
            <a:endParaRPr lang="en-US"/>
          </a:p>
        </p:txBody>
      </p:sp>
      <p:sp>
        <p:nvSpPr>
          <p:cNvPr id="13" name="Slide Number Placeholder 12">
            <a:extLst>
              <a:ext uri="{FF2B5EF4-FFF2-40B4-BE49-F238E27FC236}">
                <a16:creationId xmlns:a16="http://schemas.microsoft.com/office/drawing/2014/main" id="{F3505519-29EB-612E-8AAC-7E771A2A58BF}"/>
              </a:ext>
            </a:extLst>
          </p:cNvPr>
          <p:cNvSpPr>
            <a:spLocks noGrp="1"/>
          </p:cNvSpPr>
          <p:nvPr>
            <p:ph type="sldNum" sz="quarter" idx="4"/>
          </p:nvPr>
        </p:nvSpPr>
        <p:spPr/>
        <p:txBody>
          <a:bodyPr/>
          <a:lstStyle/>
          <a:p>
            <a:fld id="{CC0149FD-98BB-4821-915B-09C9BFE4B727}" type="slidenum">
              <a:rPr lang="en-US" smtClean="0"/>
              <a:pPr/>
              <a:t>30</a:t>
            </a:fld>
            <a:endParaRPr lang="en-US"/>
          </a:p>
        </p:txBody>
      </p:sp>
      <p:pic>
        <p:nvPicPr>
          <p:cNvPr id="14" name="Picture 13">
            <a:extLst>
              <a:ext uri="{FF2B5EF4-FFF2-40B4-BE49-F238E27FC236}">
                <a16:creationId xmlns:a16="http://schemas.microsoft.com/office/drawing/2014/main" id="{2528B9FB-0D29-875B-231C-DF7383F74EDF}"/>
              </a:ext>
            </a:extLst>
          </p:cNvPr>
          <p:cNvPicPr>
            <a:picLocks noChangeAspect="1"/>
          </p:cNvPicPr>
          <p:nvPr/>
        </p:nvPicPr>
        <p:blipFill>
          <a:blip r:embed="rId3"/>
          <a:stretch>
            <a:fillRect/>
          </a:stretch>
        </p:blipFill>
        <p:spPr>
          <a:xfrm>
            <a:off x="493054" y="838271"/>
            <a:ext cx="7999013" cy="556956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a:xfrm>
            <a:off x="1563688" y="0"/>
            <a:ext cx="7580312" cy="99060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sz="40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rPr>
              <a:t>Functions Tag Libraries</a:t>
            </a:r>
          </a:p>
        </p:txBody>
      </p:sp>
      <p:sp>
        <p:nvSpPr>
          <p:cNvPr id="43011" name="Rectangle 3"/>
          <p:cNvSpPr>
            <a:spLocks noChangeArrowheads="1"/>
          </p:cNvSpPr>
          <p:nvPr/>
        </p:nvSpPr>
        <p:spPr bwMode="auto">
          <a:xfrm>
            <a:off x="-16166" y="1556804"/>
            <a:ext cx="9144000" cy="488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80000"/>
              </a:lnSpc>
              <a:spcBef>
                <a:spcPts val="376"/>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The </a:t>
            </a:r>
            <a:r>
              <a:rPr lang="en-US" altLang="en-US" sz="2400" b="1">
                <a:latin typeface="Times New Roman" panose="02020603050405020304" pitchFamily="18" charset="0"/>
                <a:cs typeface="Times New Roman" panose="02020603050405020304" pitchFamily="18" charset="0"/>
              </a:rPr>
              <a:t>library contains tags</a:t>
            </a:r>
            <a:r>
              <a:rPr lang="en-US" altLang="en-US" sz="2400">
                <a:latin typeface="Times New Roman" panose="02020603050405020304" pitchFamily="18" charset="0"/>
                <a:cs typeface="Times New Roman" panose="02020603050405020304" pitchFamily="18" charset="0"/>
              </a:rPr>
              <a:t>, which </a:t>
            </a:r>
            <a:r>
              <a:rPr lang="en-US" altLang="en-US" sz="2400" b="1">
                <a:latin typeface="Times New Roman" panose="02020603050405020304" pitchFamily="18" charset="0"/>
                <a:cs typeface="Times New Roman" panose="02020603050405020304" pitchFamily="18" charset="0"/>
              </a:rPr>
              <a:t>provides</a:t>
            </a:r>
            <a:r>
              <a:rPr lang="en-US" altLang="en-US" sz="2400">
                <a:latin typeface="Times New Roman" panose="02020603050405020304" pitchFamily="18" charset="0"/>
                <a:cs typeface="Times New Roman" panose="02020603050405020304" pitchFamily="18" charset="0"/>
              </a:rPr>
              <a:t> the </a:t>
            </a:r>
            <a:r>
              <a:rPr lang="en-US" altLang="en-US" sz="2400" b="1">
                <a:latin typeface="Times New Roman" panose="02020603050405020304" pitchFamily="18" charset="0"/>
                <a:cs typeface="Times New Roman" panose="02020603050405020304" pitchFamily="18" charset="0"/>
              </a:rPr>
              <a:t>utility functions</a:t>
            </a:r>
            <a:r>
              <a:rPr lang="en-US" altLang="en-US" sz="2400">
                <a:latin typeface="Times New Roman" panose="02020603050405020304" pitchFamily="18" charset="0"/>
                <a:cs typeface="Times New Roman" panose="02020603050405020304" pitchFamily="18" charset="0"/>
              </a:rPr>
              <a:t> in process on </a:t>
            </a:r>
            <a:r>
              <a:rPr lang="en-US" altLang="en-US" sz="2400" err="1">
                <a:latin typeface="Times New Roman" panose="02020603050405020304" pitchFamily="18" charset="0"/>
                <a:cs typeface="Times New Roman" panose="02020603050405020304" pitchFamily="18" charset="0"/>
              </a:rPr>
              <a:t>jsp</a:t>
            </a:r>
            <a:r>
              <a:rPr lang="en-US" altLang="en-US" sz="2400">
                <a:latin typeface="Times New Roman" panose="02020603050405020304" pitchFamily="18" charset="0"/>
                <a:cs typeface="Times New Roman" panose="02020603050405020304" pitchFamily="18" charset="0"/>
              </a:rPr>
              <a:t> page combining </a:t>
            </a:r>
            <a:r>
              <a:rPr lang="en-US" altLang="en-US" sz="2400" err="1">
                <a:latin typeface="Times New Roman" panose="02020603050405020304" pitchFamily="18" charset="0"/>
                <a:cs typeface="Times New Roman" panose="02020603050405020304" pitchFamily="18" charset="0"/>
              </a:rPr>
              <a:t>jstl</a:t>
            </a:r>
            <a:r>
              <a:rPr lang="en-US" altLang="en-US" sz="2400">
                <a:latin typeface="Times New Roman" panose="02020603050405020304" pitchFamily="18" charset="0"/>
                <a:cs typeface="Times New Roman" panose="02020603050405020304" pitchFamily="18" charset="0"/>
              </a:rPr>
              <a:t> </a:t>
            </a:r>
          </a:p>
          <a:p>
            <a:pPr algn="just" eaLnBrk="1" hangingPunct="1">
              <a:lnSpc>
                <a:spcPct val="80000"/>
              </a:lnSpc>
              <a:spcBef>
                <a:spcPts val="376"/>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All functions </a:t>
            </a:r>
            <a:r>
              <a:rPr lang="en-US" altLang="en-US" sz="2400" b="1">
                <a:latin typeface="Times New Roman" panose="02020603050405020304" pitchFamily="18" charset="0"/>
                <a:cs typeface="Times New Roman" panose="02020603050405020304" pitchFamily="18" charset="0"/>
              </a:rPr>
              <a:t>treat null Strings as empty Strings</a:t>
            </a:r>
            <a:r>
              <a:rPr lang="en-US" altLang="en-US" sz="2400">
                <a:latin typeface="Times New Roman" panose="02020603050405020304" pitchFamily="18" charset="0"/>
                <a:cs typeface="Times New Roman" panose="02020603050405020304" pitchFamily="18" charset="0"/>
              </a:rPr>
              <a:t> </a:t>
            </a:r>
          </a:p>
          <a:p>
            <a:pPr algn="just" eaLnBrk="1" hangingPunct="1">
              <a:lnSpc>
                <a:spcPct val="80000"/>
              </a:lnSpc>
              <a:spcBef>
                <a:spcPts val="376"/>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It can be </a:t>
            </a:r>
            <a:r>
              <a:rPr lang="en-US" altLang="en-US" sz="2400" b="1">
                <a:latin typeface="Times New Roman" panose="02020603050405020304" pitchFamily="18" charset="0"/>
                <a:cs typeface="Times New Roman" panose="02020603050405020304" pitchFamily="18" charset="0"/>
              </a:rPr>
              <a:t>declared</a:t>
            </a:r>
            <a:r>
              <a:rPr lang="en-US" altLang="en-US" sz="2400">
                <a:latin typeface="Times New Roman" panose="02020603050405020304" pitchFamily="18" charset="0"/>
                <a:cs typeface="Times New Roman" panose="02020603050405020304" pitchFamily="18" charset="0"/>
              </a:rPr>
              <a:t> by </a:t>
            </a:r>
          </a:p>
          <a:p>
            <a:pPr algn="just" eaLnBrk="1" hangingPunct="1">
              <a:lnSpc>
                <a:spcPct val="80000"/>
              </a:lnSpc>
              <a:spcBef>
                <a:spcPts val="376"/>
              </a:spcBef>
              <a:buFont typeface="Arial" panose="020B0604020202020204" pitchFamily="34" charset="0"/>
              <a:buNone/>
            </a:pPr>
            <a:r>
              <a:rPr lang="en-US" altLang="en-US" sz="2400">
                <a:solidFill>
                  <a:srgbClr val="FF3300"/>
                </a:solidFill>
                <a:latin typeface="Times New Roman" panose="02020603050405020304" pitchFamily="18" charset="0"/>
                <a:cs typeface="Times New Roman" panose="02020603050405020304" pitchFamily="18" charset="0"/>
              </a:rPr>
              <a:t>&lt;%@ </a:t>
            </a:r>
            <a:r>
              <a:rPr lang="en-US" altLang="en-US" sz="2400" err="1">
                <a:solidFill>
                  <a:srgbClr val="FF3300"/>
                </a:solidFill>
                <a:latin typeface="Times New Roman" panose="02020603050405020304" pitchFamily="18" charset="0"/>
                <a:cs typeface="Times New Roman" panose="02020603050405020304" pitchFamily="18" charset="0"/>
              </a:rPr>
              <a:t>taglib</a:t>
            </a:r>
            <a:r>
              <a:rPr lang="en-US" altLang="en-US" sz="2400">
                <a:solidFill>
                  <a:srgbClr val="FF3300"/>
                </a:solidFill>
                <a:latin typeface="Times New Roman" panose="02020603050405020304" pitchFamily="18" charset="0"/>
                <a:cs typeface="Times New Roman" panose="02020603050405020304" pitchFamily="18" charset="0"/>
              </a:rPr>
              <a:t> prefix=“</a:t>
            </a:r>
            <a:r>
              <a:rPr lang="en-US" altLang="en-US" sz="2400" err="1">
                <a:solidFill>
                  <a:srgbClr val="FF3300"/>
                </a:solidFill>
                <a:latin typeface="Times New Roman" panose="02020603050405020304" pitchFamily="18" charset="0"/>
                <a:cs typeface="Times New Roman" panose="02020603050405020304" pitchFamily="18" charset="0"/>
              </a:rPr>
              <a:t>fn</a:t>
            </a:r>
            <a:r>
              <a:rPr lang="en-US" altLang="en-US" sz="2400">
                <a:solidFill>
                  <a:srgbClr val="FF3300"/>
                </a:solidFill>
                <a:latin typeface="Times New Roman" panose="02020603050405020304" pitchFamily="18" charset="0"/>
                <a:cs typeface="Times New Roman" panose="02020603050405020304" pitchFamily="18" charset="0"/>
              </a:rPr>
              <a:t>” </a:t>
            </a:r>
            <a:r>
              <a:rPr lang="en-US" altLang="en-US" sz="2400" err="1">
                <a:solidFill>
                  <a:srgbClr val="FF3300"/>
                </a:solidFill>
                <a:latin typeface="Times New Roman" panose="02020603050405020304" pitchFamily="18" charset="0"/>
                <a:cs typeface="Times New Roman" panose="02020603050405020304" pitchFamily="18" charset="0"/>
              </a:rPr>
              <a:t>uri</a:t>
            </a:r>
            <a:r>
              <a:rPr lang="en-US" altLang="en-US" sz="2400">
                <a:solidFill>
                  <a:srgbClr val="FF3300"/>
                </a:solidFill>
                <a:latin typeface="Times New Roman" panose="02020603050405020304" pitchFamily="18" charset="0"/>
                <a:cs typeface="Times New Roman" panose="02020603050405020304" pitchFamily="18" charset="0"/>
              </a:rPr>
              <a:t>=”http://java.sun.com/</a:t>
            </a:r>
            <a:r>
              <a:rPr lang="en-US" altLang="en-US" sz="2400" err="1">
                <a:solidFill>
                  <a:srgbClr val="FF3300"/>
                </a:solidFill>
                <a:latin typeface="Times New Roman" panose="02020603050405020304" pitchFamily="18" charset="0"/>
                <a:cs typeface="Times New Roman" panose="02020603050405020304" pitchFamily="18" charset="0"/>
              </a:rPr>
              <a:t>jsp</a:t>
            </a:r>
            <a:r>
              <a:rPr lang="en-US" altLang="en-US" sz="2400">
                <a:solidFill>
                  <a:srgbClr val="FF3300"/>
                </a:solidFill>
                <a:latin typeface="Times New Roman" panose="02020603050405020304" pitchFamily="18" charset="0"/>
                <a:cs typeface="Times New Roman" panose="02020603050405020304" pitchFamily="18" charset="0"/>
              </a:rPr>
              <a:t>/</a:t>
            </a:r>
            <a:r>
              <a:rPr lang="en-US" altLang="en-US" sz="2400" err="1">
                <a:solidFill>
                  <a:srgbClr val="FF3300"/>
                </a:solidFill>
                <a:latin typeface="Times New Roman" panose="02020603050405020304" pitchFamily="18" charset="0"/>
                <a:cs typeface="Times New Roman" panose="02020603050405020304" pitchFamily="18" charset="0"/>
              </a:rPr>
              <a:t>jstl</a:t>
            </a:r>
            <a:r>
              <a:rPr lang="en-US" altLang="en-US" sz="2400">
                <a:solidFill>
                  <a:srgbClr val="FF3300"/>
                </a:solidFill>
                <a:latin typeface="Times New Roman" panose="02020603050405020304" pitchFamily="18" charset="0"/>
                <a:cs typeface="Times New Roman" panose="02020603050405020304" pitchFamily="18" charset="0"/>
              </a:rPr>
              <a:t>/functions” %&gt;</a:t>
            </a:r>
          </a:p>
          <a:p>
            <a:pPr algn="just" eaLnBrk="1" hangingPunct="1">
              <a:lnSpc>
                <a:spcPct val="80000"/>
              </a:lnSpc>
              <a:spcBef>
                <a:spcPts val="376"/>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Some </a:t>
            </a:r>
            <a:r>
              <a:rPr lang="en-US" altLang="en-US" sz="2400" b="1">
                <a:latin typeface="Times New Roman" panose="02020603050405020304" pitchFamily="18" charset="0"/>
                <a:cs typeface="Times New Roman" panose="02020603050405020304" pitchFamily="18" charset="0"/>
              </a:rPr>
              <a:t>functions</a:t>
            </a:r>
            <a:r>
              <a:rPr lang="en-US" altLang="en-US" sz="2400">
                <a:latin typeface="Times New Roman" panose="02020603050405020304" pitchFamily="18" charset="0"/>
                <a:cs typeface="Times New Roman" panose="02020603050405020304" pitchFamily="18" charset="0"/>
              </a:rPr>
              <a:t> </a:t>
            </a:r>
          </a:p>
          <a:p>
            <a:pPr lvl="1" algn="just" eaLnBrk="1" hangingPunct="1">
              <a:spcBef>
                <a:spcPts val="376"/>
              </a:spcBef>
              <a:buFont typeface="Arial" panose="020B0604020202020204" pitchFamily="34" charset="0"/>
              <a:buChar char="–"/>
            </a:pPr>
            <a:r>
              <a:rPr lang="en-US" altLang="en-US" sz="2000" err="1">
                <a:latin typeface="Times New Roman" panose="02020603050405020304" pitchFamily="18" charset="0"/>
                <a:cs typeface="Times New Roman" panose="02020603050405020304" pitchFamily="18" charset="0"/>
              </a:rPr>
              <a:t>fn:length</a:t>
            </a:r>
            <a:endParaRPr lang="en-US" altLang="en-US" sz="2000">
              <a:latin typeface="Times New Roman" panose="02020603050405020304" pitchFamily="18" charset="0"/>
              <a:cs typeface="Times New Roman" panose="02020603050405020304" pitchFamily="18" charset="0"/>
            </a:endParaRPr>
          </a:p>
          <a:p>
            <a:pPr lvl="1" algn="just" eaLnBrk="1" hangingPunct="1">
              <a:spcBef>
                <a:spcPts val="376"/>
              </a:spcBef>
              <a:buFont typeface="Arial" panose="020B0604020202020204" pitchFamily="34" charset="0"/>
              <a:buChar char="–"/>
            </a:pPr>
            <a:r>
              <a:rPr lang="en-US" altLang="en-US" sz="2000" err="1">
                <a:latin typeface="Times New Roman" panose="02020603050405020304" pitchFamily="18" charset="0"/>
                <a:cs typeface="Times New Roman" panose="02020603050405020304" pitchFamily="18" charset="0"/>
              </a:rPr>
              <a:t>fn:contains</a:t>
            </a:r>
            <a:endParaRPr lang="en-US" altLang="en-US" sz="2000">
              <a:latin typeface="Times New Roman" panose="02020603050405020304" pitchFamily="18" charset="0"/>
              <a:cs typeface="Times New Roman" panose="02020603050405020304" pitchFamily="18" charset="0"/>
            </a:endParaRPr>
          </a:p>
          <a:p>
            <a:pPr lvl="1" algn="just" eaLnBrk="1" hangingPunct="1">
              <a:spcBef>
                <a:spcPts val="376"/>
              </a:spcBef>
              <a:buFont typeface="Arial" panose="020B0604020202020204" pitchFamily="34" charset="0"/>
              <a:buChar char="–"/>
            </a:pPr>
            <a:r>
              <a:rPr lang="en-US" altLang="en-US" sz="2000" err="1">
                <a:latin typeface="Times New Roman" panose="02020603050405020304" pitchFamily="18" charset="0"/>
                <a:cs typeface="Times New Roman" panose="02020603050405020304" pitchFamily="18" charset="0"/>
              </a:rPr>
              <a:t>fn:containsIgnoreCase</a:t>
            </a:r>
            <a:endParaRPr lang="en-US" altLang="en-US" sz="2000">
              <a:latin typeface="Times New Roman" panose="02020603050405020304" pitchFamily="18" charset="0"/>
              <a:cs typeface="Times New Roman" panose="02020603050405020304" pitchFamily="18" charset="0"/>
            </a:endParaRPr>
          </a:p>
          <a:p>
            <a:pPr lvl="1" algn="just" eaLnBrk="1" hangingPunct="1">
              <a:spcBef>
                <a:spcPts val="376"/>
              </a:spcBef>
              <a:buFont typeface="Arial" panose="020B0604020202020204" pitchFamily="34" charset="0"/>
              <a:buChar char="–"/>
            </a:pPr>
            <a:r>
              <a:rPr lang="en-US" altLang="en-US" sz="2000" err="1">
                <a:latin typeface="Times New Roman" panose="02020603050405020304" pitchFamily="18" charset="0"/>
                <a:cs typeface="Times New Roman" panose="02020603050405020304" pitchFamily="18" charset="0"/>
              </a:rPr>
              <a:t>fn:indexOf</a:t>
            </a:r>
            <a:endParaRPr lang="en-US" altLang="en-US" sz="2000">
              <a:latin typeface="Times New Roman" panose="02020603050405020304" pitchFamily="18" charset="0"/>
              <a:cs typeface="Times New Roman" panose="02020603050405020304" pitchFamily="18" charset="0"/>
            </a:endParaRPr>
          </a:p>
          <a:p>
            <a:pPr lvl="1" algn="just" eaLnBrk="1" hangingPunct="1">
              <a:spcBef>
                <a:spcPts val="376"/>
              </a:spcBef>
              <a:buFont typeface="Arial" panose="020B0604020202020204" pitchFamily="34" charset="0"/>
              <a:buChar char="–"/>
            </a:pPr>
            <a:r>
              <a:rPr lang="en-US" altLang="en-US" sz="2000" err="1">
                <a:latin typeface="Times New Roman" panose="02020603050405020304" pitchFamily="18" charset="0"/>
                <a:cs typeface="Times New Roman" panose="02020603050405020304" pitchFamily="18" charset="0"/>
              </a:rPr>
              <a:t>fn:split</a:t>
            </a:r>
            <a:endParaRPr lang="en-US" altLang="en-US" sz="2000">
              <a:latin typeface="Times New Roman" panose="02020603050405020304" pitchFamily="18" charset="0"/>
              <a:cs typeface="Times New Roman" panose="02020603050405020304" pitchFamily="18" charset="0"/>
            </a:endParaRPr>
          </a:p>
          <a:p>
            <a:pPr lvl="1" algn="just" eaLnBrk="1" hangingPunct="1">
              <a:spcBef>
                <a:spcPts val="376"/>
              </a:spcBef>
              <a:buFont typeface="Arial" panose="020B0604020202020204" pitchFamily="34" charset="0"/>
              <a:buChar char="–"/>
            </a:pPr>
            <a:r>
              <a:rPr lang="en-US" altLang="en-US" sz="2000" err="1">
                <a:latin typeface="Times New Roman" panose="02020603050405020304" pitchFamily="18" charset="0"/>
                <a:cs typeface="Times New Roman" panose="02020603050405020304" pitchFamily="18" charset="0"/>
              </a:rPr>
              <a:t>fn:trim</a:t>
            </a:r>
            <a:endParaRPr lang="en-US" altLang="en-US" sz="2000">
              <a:latin typeface="Times New Roman" panose="02020603050405020304" pitchFamily="18" charset="0"/>
              <a:cs typeface="Times New Roman" panose="02020603050405020304" pitchFamily="18" charset="0"/>
            </a:endParaRPr>
          </a:p>
          <a:p>
            <a:pPr lvl="1" algn="just" eaLnBrk="1" hangingPunct="1">
              <a:spcBef>
                <a:spcPts val="376"/>
              </a:spcBef>
              <a:buFont typeface="Arial" panose="020B0604020202020204" pitchFamily="34" charset="0"/>
              <a:buChar char="–"/>
            </a:pPr>
            <a:r>
              <a:rPr lang="en-US" altLang="en-US" sz="2000" err="1">
                <a:latin typeface="Times New Roman" panose="02020603050405020304" pitchFamily="18" charset="0"/>
                <a:cs typeface="Times New Roman" panose="02020603050405020304" pitchFamily="18" charset="0"/>
              </a:rPr>
              <a:t>fn:substring</a:t>
            </a:r>
            <a:endParaRPr lang="en-US" altLang="en-US" sz="2000">
              <a:latin typeface="Times New Roman" panose="02020603050405020304" pitchFamily="18" charset="0"/>
              <a:cs typeface="Times New Roman" panose="02020603050405020304" pitchFamily="18" charset="0"/>
            </a:endParaRPr>
          </a:p>
          <a:p>
            <a:pPr lvl="1" algn="just" eaLnBrk="1" hangingPunct="1">
              <a:spcBef>
                <a:spcPts val="376"/>
              </a:spcBef>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a:t>
            </a:r>
          </a:p>
        </p:txBody>
      </p:sp>
      <p:sp>
        <p:nvSpPr>
          <p:cNvPr id="2" name="Date Placeholder 1">
            <a:extLst>
              <a:ext uri="{FF2B5EF4-FFF2-40B4-BE49-F238E27FC236}">
                <a16:creationId xmlns:a16="http://schemas.microsoft.com/office/drawing/2014/main" id="{220AB380-F7C8-BE21-319A-490C0C093C81}"/>
              </a:ext>
            </a:extLst>
          </p:cNvPr>
          <p:cNvSpPr>
            <a:spLocks noGrp="1"/>
          </p:cNvSpPr>
          <p:nvPr>
            <p:ph type="dt" sz="half" idx="2"/>
          </p:nvPr>
        </p:nvSpPr>
        <p:spPr/>
        <p:txBody>
          <a:bodyPr/>
          <a:lstStyle/>
          <a:p>
            <a:fld id="{C7C6C699-8EF1-4C11-B317-B8F21F4E3366}" type="datetime1">
              <a:rPr lang="en-US" smtClean="0"/>
              <a:t>4/22/2024</a:t>
            </a:fld>
            <a:endParaRPr lang="en-US"/>
          </a:p>
        </p:txBody>
      </p:sp>
      <p:sp>
        <p:nvSpPr>
          <p:cNvPr id="3" name="Slide Number Placeholder 2">
            <a:extLst>
              <a:ext uri="{FF2B5EF4-FFF2-40B4-BE49-F238E27FC236}">
                <a16:creationId xmlns:a16="http://schemas.microsoft.com/office/drawing/2014/main" id="{58E99AD2-D9D5-E1C6-9F60-D49B5FC87024}"/>
              </a:ext>
            </a:extLst>
          </p:cNvPr>
          <p:cNvSpPr>
            <a:spLocks noGrp="1"/>
          </p:cNvSpPr>
          <p:nvPr>
            <p:ph type="sldNum" sz="quarter" idx="4"/>
          </p:nvPr>
        </p:nvSpPr>
        <p:spPr/>
        <p:txBody>
          <a:bodyPr/>
          <a:lstStyle/>
          <a:p>
            <a:fld id="{CC0149FD-98BB-4821-915B-09C9BFE4B727}" type="slidenum">
              <a:rPr lang="en-US" smtClean="0"/>
              <a:pPr/>
              <a:t>31</a:t>
            </a:fld>
            <a:endParaRPr lang="en-US"/>
          </a:p>
        </p:txBody>
      </p:sp>
      <p:pic>
        <p:nvPicPr>
          <p:cNvPr id="4" name="Picture 3">
            <a:extLst>
              <a:ext uri="{FF2B5EF4-FFF2-40B4-BE49-F238E27FC236}">
                <a16:creationId xmlns:a16="http://schemas.microsoft.com/office/drawing/2014/main" id="{0B9C995B-E373-EF2D-A71C-46F563F0CBEB}"/>
              </a:ext>
            </a:extLst>
          </p:cNvPr>
          <p:cNvPicPr>
            <a:picLocks noChangeAspect="1"/>
          </p:cNvPicPr>
          <p:nvPr/>
        </p:nvPicPr>
        <p:blipFill>
          <a:blip r:embed="rId3"/>
          <a:stretch>
            <a:fillRect/>
          </a:stretch>
        </p:blipFill>
        <p:spPr>
          <a:xfrm>
            <a:off x="5735232" y="3287862"/>
            <a:ext cx="2535746" cy="315103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p:cNvSpPr>
          <p:nvPr>
            <p:ph type="title" idx="4294967295"/>
          </p:nvPr>
        </p:nvSpPr>
        <p:spPr>
          <a:xfrm>
            <a:off x="1563688" y="0"/>
            <a:ext cx="7580312" cy="99060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sz="40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rPr>
              <a:t>Functions Tag Libraries</a:t>
            </a:r>
          </a:p>
        </p:txBody>
      </p:sp>
      <p:sp>
        <p:nvSpPr>
          <p:cNvPr id="3" name="Date Placeholder 2">
            <a:extLst>
              <a:ext uri="{FF2B5EF4-FFF2-40B4-BE49-F238E27FC236}">
                <a16:creationId xmlns:a16="http://schemas.microsoft.com/office/drawing/2014/main" id="{CF9B86C2-CF9C-C74D-A40C-391F09BB27B8}"/>
              </a:ext>
            </a:extLst>
          </p:cNvPr>
          <p:cNvSpPr>
            <a:spLocks noGrp="1"/>
          </p:cNvSpPr>
          <p:nvPr>
            <p:ph type="dt" sz="half" idx="2"/>
          </p:nvPr>
        </p:nvSpPr>
        <p:spPr/>
        <p:txBody>
          <a:bodyPr/>
          <a:lstStyle/>
          <a:p>
            <a:fld id="{E7C9529E-50EE-4206-99BA-69FCA2E3A081}" type="datetime1">
              <a:rPr lang="en-US" smtClean="0"/>
              <a:t>4/22/2024</a:t>
            </a:fld>
            <a:endParaRPr lang="en-US"/>
          </a:p>
        </p:txBody>
      </p:sp>
      <p:sp>
        <p:nvSpPr>
          <p:cNvPr id="4" name="Slide Number Placeholder 3">
            <a:extLst>
              <a:ext uri="{FF2B5EF4-FFF2-40B4-BE49-F238E27FC236}">
                <a16:creationId xmlns:a16="http://schemas.microsoft.com/office/drawing/2014/main" id="{0845ADB9-DBFE-DEC2-D22D-0F23096B1A65}"/>
              </a:ext>
            </a:extLst>
          </p:cNvPr>
          <p:cNvSpPr>
            <a:spLocks noGrp="1"/>
          </p:cNvSpPr>
          <p:nvPr>
            <p:ph type="sldNum" sz="quarter" idx="4"/>
          </p:nvPr>
        </p:nvSpPr>
        <p:spPr/>
        <p:txBody>
          <a:bodyPr/>
          <a:lstStyle/>
          <a:p>
            <a:fld id="{CC0149FD-98BB-4821-915B-09C9BFE4B727}" type="slidenum">
              <a:rPr lang="en-US" smtClean="0"/>
              <a:pPr/>
              <a:t>32</a:t>
            </a:fld>
            <a:endParaRPr lang="en-US"/>
          </a:p>
        </p:txBody>
      </p:sp>
      <p:pic>
        <p:nvPicPr>
          <p:cNvPr id="7" name="Picture 6">
            <a:extLst>
              <a:ext uri="{FF2B5EF4-FFF2-40B4-BE49-F238E27FC236}">
                <a16:creationId xmlns:a16="http://schemas.microsoft.com/office/drawing/2014/main" id="{E255AF4D-29A6-6788-D01F-DE364EA0B1D0}"/>
              </a:ext>
            </a:extLst>
          </p:cNvPr>
          <p:cNvPicPr>
            <a:picLocks noChangeAspect="1"/>
          </p:cNvPicPr>
          <p:nvPr/>
        </p:nvPicPr>
        <p:blipFill>
          <a:blip r:embed="rId3"/>
          <a:stretch>
            <a:fillRect/>
          </a:stretch>
        </p:blipFill>
        <p:spPr>
          <a:xfrm>
            <a:off x="1" y="1333982"/>
            <a:ext cx="6803472" cy="5083595"/>
          </a:xfrm>
          <a:prstGeom prst="rect">
            <a:avLst/>
          </a:prstGeom>
        </p:spPr>
      </p:pic>
      <p:pic>
        <p:nvPicPr>
          <p:cNvPr id="2" name="Picture 1">
            <a:extLst>
              <a:ext uri="{FF2B5EF4-FFF2-40B4-BE49-F238E27FC236}">
                <a16:creationId xmlns:a16="http://schemas.microsoft.com/office/drawing/2014/main" id="{8DB75DEF-B0E6-6CAB-7A9A-7537D8C41367}"/>
              </a:ext>
            </a:extLst>
          </p:cNvPr>
          <p:cNvPicPr>
            <a:picLocks noChangeAspect="1"/>
          </p:cNvPicPr>
          <p:nvPr/>
        </p:nvPicPr>
        <p:blipFill>
          <a:blip r:embed="rId4"/>
          <a:stretch>
            <a:fillRect/>
          </a:stretch>
        </p:blipFill>
        <p:spPr>
          <a:xfrm>
            <a:off x="6845418" y="1333983"/>
            <a:ext cx="2248978" cy="279468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914400" y="0"/>
            <a:ext cx="8229600" cy="101917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a:t>
            </a:r>
          </a:p>
        </p:txBody>
      </p:sp>
      <p:sp>
        <p:nvSpPr>
          <p:cNvPr id="29699" name="Rectangle 3"/>
          <p:cNvSpPr>
            <a:spLocks noGrp="1"/>
          </p:cNvSpPr>
          <p:nvPr>
            <p:ph type="body" idx="4294967295"/>
          </p:nvPr>
        </p:nvSpPr>
        <p:spPr>
          <a:xfrm>
            <a:off x="-16934" y="1484844"/>
            <a:ext cx="9144000" cy="4995856"/>
          </a:xfrm>
        </p:spPr>
        <p:txBody>
          <a:bodyPr/>
          <a:lstStyle/>
          <a:p>
            <a:pPr algn="just" eaLnBrk="1" hangingPunct="1">
              <a:lnSpc>
                <a:spcPct val="80000"/>
              </a:lnSpc>
              <a:spcBef>
                <a:spcPts val="376"/>
              </a:spcBef>
            </a:pPr>
            <a:r>
              <a:rPr lang="en-US" altLang="en-US" sz="2400">
                <a:latin typeface="Times New Roman" panose="02020603050405020304" pitchFamily="18" charset="0"/>
                <a:cs typeface="Times New Roman" panose="02020603050405020304" pitchFamily="18" charset="0"/>
              </a:rPr>
              <a:t>The library contains tags, which are used to </a:t>
            </a:r>
            <a:r>
              <a:rPr lang="en-US" altLang="en-US" sz="2400" b="1">
                <a:latin typeface="Times New Roman" panose="02020603050405020304" pitchFamily="18" charset="0"/>
                <a:cs typeface="Times New Roman" panose="02020603050405020304" pitchFamily="18" charset="0"/>
              </a:rPr>
              <a:t>access SQL databases</a:t>
            </a:r>
            <a:r>
              <a:rPr lang="en-US" altLang="en-US" sz="2400">
                <a:latin typeface="Times New Roman" panose="02020603050405020304" pitchFamily="18" charset="0"/>
                <a:cs typeface="Times New Roman" panose="02020603050405020304" pitchFamily="18" charset="0"/>
              </a:rPr>
              <a:t>, are used to perform the database related tasks, such as </a:t>
            </a:r>
            <a:r>
              <a:rPr lang="en-US" altLang="en-US" sz="2400" b="1">
                <a:latin typeface="Times New Roman" panose="02020603050405020304" pitchFamily="18" charset="0"/>
                <a:cs typeface="Times New Roman" panose="02020603050405020304" pitchFamily="18" charset="0"/>
              </a:rPr>
              <a:t>selection, insertion, deletion and modification without using java codes</a:t>
            </a:r>
            <a:r>
              <a:rPr lang="en-US" altLang="en-US" sz="2400">
                <a:latin typeface="Times New Roman" panose="02020603050405020304" pitchFamily="18" charset="0"/>
                <a:cs typeface="Times New Roman" panose="02020603050405020304" pitchFamily="18" charset="0"/>
              </a:rPr>
              <a:t> </a:t>
            </a:r>
          </a:p>
          <a:p>
            <a:pPr algn="just" eaLnBrk="1" hangingPunct="1">
              <a:lnSpc>
                <a:spcPct val="80000"/>
              </a:lnSpc>
              <a:spcBef>
                <a:spcPts val="376"/>
              </a:spcBef>
            </a:pPr>
            <a:r>
              <a:rPr lang="en-US" altLang="en-US" sz="2400">
                <a:latin typeface="Times New Roman" panose="02020603050405020304" pitchFamily="18" charset="0"/>
                <a:cs typeface="Times New Roman" panose="02020603050405020304" pitchFamily="18" charset="0"/>
              </a:rPr>
              <a:t>It provides an interface for executing SQL queries on database through JSP. </a:t>
            </a:r>
          </a:p>
          <a:p>
            <a:pPr algn="just" eaLnBrk="1" hangingPunct="1">
              <a:lnSpc>
                <a:spcPct val="80000"/>
              </a:lnSpc>
              <a:spcBef>
                <a:spcPts val="376"/>
              </a:spcBef>
            </a:pPr>
            <a:r>
              <a:rPr lang="en-US" altLang="en-US" sz="2400" b="1">
                <a:latin typeface="Times New Roman" panose="02020603050405020304" pitchFamily="18" charset="0"/>
                <a:cs typeface="Times New Roman" panose="02020603050405020304" pitchFamily="18" charset="0"/>
              </a:rPr>
              <a:t>It can be declared by </a:t>
            </a:r>
          </a:p>
          <a:p>
            <a:pPr algn="just" eaLnBrk="1" hangingPunct="1">
              <a:lnSpc>
                <a:spcPct val="80000"/>
              </a:lnSpc>
              <a:spcBef>
                <a:spcPts val="376"/>
              </a:spcBef>
              <a:buFont typeface="Arial" panose="020B0604020202020204" pitchFamily="34" charset="0"/>
              <a:buNone/>
            </a:pPr>
            <a:r>
              <a:rPr lang="en-US" altLang="en-US" sz="2400" b="1">
                <a:solidFill>
                  <a:srgbClr val="FF3300"/>
                </a:solidFill>
                <a:latin typeface="Times New Roman" panose="02020603050405020304" pitchFamily="18" charset="0"/>
                <a:cs typeface="Times New Roman" panose="02020603050405020304" pitchFamily="18" charset="0"/>
              </a:rPr>
              <a:t>&lt;%@ taglib prefix=“sql” uri=”http://java.sun.com/jsp/jstl/sql”  %&gt;</a:t>
            </a:r>
          </a:p>
          <a:p>
            <a:pPr algn="just" eaLnBrk="1" hangingPunct="1">
              <a:lnSpc>
                <a:spcPct val="80000"/>
              </a:lnSpc>
              <a:spcBef>
                <a:spcPts val="376"/>
              </a:spcBef>
            </a:pPr>
            <a:r>
              <a:rPr lang="en-US" altLang="en-US" sz="2400" b="1">
                <a:latin typeface="Times New Roman" panose="02020603050405020304" pitchFamily="18" charset="0"/>
                <a:cs typeface="Times New Roman" panose="02020603050405020304" pitchFamily="18" charset="0"/>
              </a:rPr>
              <a:t>The “setDataSource” Tag</a:t>
            </a:r>
          </a:p>
          <a:p>
            <a:pPr lvl="1" algn="just" eaLnBrk="1" hangingPunct="1">
              <a:lnSpc>
                <a:spcPct val="80000"/>
              </a:lnSpc>
              <a:spcBef>
                <a:spcPts val="376"/>
              </a:spcBef>
            </a:pPr>
            <a:r>
              <a:rPr lang="en-US" altLang="en-US" sz="2000">
                <a:latin typeface="Times New Roman" panose="02020603050405020304" pitchFamily="18" charset="0"/>
                <a:cs typeface="Times New Roman" panose="02020603050405020304" pitchFamily="18" charset="0"/>
              </a:rPr>
              <a:t>Is used to </a:t>
            </a:r>
            <a:r>
              <a:rPr lang="en-US" altLang="en-US" sz="2000" b="1">
                <a:latin typeface="Times New Roman" panose="02020603050405020304" pitchFamily="18" charset="0"/>
                <a:cs typeface="Times New Roman" panose="02020603050405020304" pitchFamily="18" charset="0"/>
              </a:rPr>
              <a:t>set a data source</a:t>
            </a:r>
            <a:r>
              <a:rPr lang="en-US" altLang="en-US" sz="2000">
                <a:latin typeface="Times New Roman" panose="02020603050405020304" pitchFamily="18" charset="0"/>
                <a:cs typeface="Times New Roman" panose="02020603050405020304" pitchFamily="18" charset="0"/>
              </a:rPr>
              <a:t> for the </a:t>
            </a:r>
            <a:r>
              <a:rPr lang="en-US" altLang="en-US" sz="2000" b="1">
                <a:latin typeface="Times New Roman" panose="02020603050405020304" pitchFamily="18" charset="0"/>
                <a:cs typeface="Times New Roman" panose="02020603050405020304" pitchFamily="18" charset="0"/>
              </a:rPr>
              <a:t>database</a:t>
            </a:r>
            <a:r>
              <a:rPr lang="en-US" altLang="en-US" sz="2000">
                <a:latin typeface="Times New Roman" panose="02020603050405020304" pitchFamily="18" charset="0"/>
                <a:cs typeface="Times New Roman" panose="02020603050405020304" pitchFamily="18" charset="0"/>
              </a:rPr>
              <a:t>. </a:t>
            </a:r>
          </a:p>
          <a:p>
            <a:pPr lvl="1" algn="just" eaLnBrk="1" hangingPunct="1">
              <a:lnSpc>
                <a:spcPct val="80000"/>
              </a:lnSpc>
              <a:spcBef>
                <a:spcPts val="376"/>
              </a:spcBef>
            </a:pPr>
            <a:r>
              <a:rPr lang="en-US" altLang="en-US" sz="2000">
                <a:latin typeface="Times New Roman" panose="02020603050405020304" pitchFamily="18" charset="0"/>
                <a:cs typeface="Times New Roman" panose="02020603050405020304" pitchFamily="18" charset="0"/>
              </a:rPr>
              <a:t>Is an empty tag and allows the user to set data source information for the database</a:t>
            </a:r>
          </a:p>
          <a:p>
            <a:pPr lvl="1" algn="just" eaLnBrk="1" hangingPunct="1">
              <a:lnSpc>
                <a:spcPct val="80000"/>
              </a:lnSpc>
              <a:spcBef>
                <a:spcPts val="376"/>
              </a:spcBef>
            </a:pPr>
            <a:r>
              <a:rPr lang="en-US" altLang="en-US" sz="2000" b="1">
                <a:latin typeface="Times New Roman" panose="02020603050405020304" pitchFamily="18" charset="0"/>
                <a:cs typeface="Times New Roman" panose="02020603050405020304" pitchFamily="18" charset="0"/>
              </a:rPr>
              <a:t>Syntax</a:t>
            </a:r>
            <a:r>
              <a:rPr lang="en-US" altLang="en-US" sz="2000">
                <a:latin typeface="Times New Roman" panose="02020603050405020304" pitchFamily="18" charset="0"/>
                <a:cs typeface="Times New Roman" panose="02020603050405020304" pitchFamily="18" charset="0"/>
              </a:rPr>
              <a:t>:</a:t>
            </a:r>
          </a:p>
          <a:p>
            <a:pPr algn="just" eaLnBrk="1" hangingPunct="1">
              <a:lnSpc>
                <a:spcPct val="80000"/>
              </a:lnSpc>
              <a:spcBef>
                <a:spcPts val="376"/>
              </a:spcBef>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     </a:t>
            </a:r>
            <a:r>
              <a:rPr lang="en-US" altLang="en-US" sz="2400">
                <a:solidFill>
                  <a:srgbClr val="FF0000"/>
                </a:solidFill>
                <a:latin typeface="Times New Roman" panose="02020603050405020304" pitchFamily="18" charset="0"/>
                <a:cs typeface="Times New Roman" panose="02020603050405020304" pitchFamily="18" charset="0"/>
              </a:rPr>
              <a:t>&lt;sql:setDataSource </a:t>
            </a:r>
            <a:r>
              <a:rPr lang="en-US" altLang="en-US" sz="2400" b="1">
                <a:solidFill>
                  <a:srgbClr val="FF0000"/>
                </a:solidFill>
                <a:latin typeface="Times New Roman" panose="02020603050405020304" pitchFamily="18" charset="0"/>
                <a:cs typeface="Times New Roman" panose="02020603050405020304" pitchFamily="18" charset="0"/>
              </a:rPr>
              <a:t>dataSource=“datasource” | </a:t>
            </a:r>
            <a:r>
              <a:rPr lang="en-US" altLang="en-US" sz="2400">
                <a:solidFill>
                  <a:srgbClr val="FF0000"/>
                </a:solidFill>
                <a:latin typeface="Times New Roman" panose="02020603050405020304" pitchFamily="18" charset="0"/>
                <a:cs typeface="Times New Roman" panose="02020603050405020304" pitchFamily="18" charset="0"/>
              </a:rPr>
              <a:t>url=“jdbcurl” driver=“jdbcclassdriver” user=“username” password=“password” </a:t>
            </a:r>
            <a:r>
              <a:rPr lang="en-US" altLang="en-US" sz="2400" b="1">
                <a:solidFill>
                  <a:srgbClr val="FF0000"/>
                </a:solidFill>
                <a:latin typeface="Times New Roman" panose="02020603050405020304" pitchFamily="18" charset="0"/>
                <a:cs typeface="Times New Roman" panose="02020603050405020304" pitchFamily="18" charset="0"/>
              </a:rPr>
              <a:t>var=“varName” scope=“page | request | session | application” </a:t>
            </a:r>
            <a:r>
              <a:rPr lang="en-US" altLang="en-US" sz="2400">
                <a:solidFill>
                  <a:srgbClr val="FF0000"/>
                </a:solidFill>
                <a:latin typeface="Times New Roman" panose="02020603050405020304" pitchFamily="18" charset="0"/>
                <a:cs typeface="Times New Roman" panose="02020603050405020304" pitchFamily="18" charset="0"/>
              </a:rPr>
              <a:t>/&gt;</a:t>
            </a:r>
          </a:p>
          <a:p>
            <a:pPr lvl="1" algn="just" eaLnBrk="1" hangingPunct="1">
              <a:lnSpc>
                <a:spcPct val="80000"/>
              </a:lnSpc>
              <a:spcBef>
                <a:spcPts val="376"/>
              </a:spcBef>
            </a:pPr>
            <a:r>
              <a:rPr lang="en-US" altLang="en-US" sz="2000">
                <a:latin typeface="Times New Roman" panose="02020603050405020304" pitchFamily="18" charset="0"/>
                <a:cs typeface="Times New Roman" panose="02020603050405020304" pitchFamily="18" charset="0"/>
              </a:rPr>
              <a:t>If the DataSource attribute is used, then url attribute cannot be used.</a:t>
            </a:r>
            <a:endParaRPr lang="vi-VN" altLang="en-US" sz="200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4BAF35D-6E62-E499-2012-6D7C5157501D}"/>
              </a:ext>
            </a:extLst>
          </p:cNvPr>
          <p:cNvSpPr>
            <a:spLocks noGrp="1"/>
          </p:cNvSpPr>
          <p:nvPr>
            <p:ph type="dt" sz="half" idx="2"/>
          </p:nvPr>
        </p:nvSpPr>
        <p:spPr/>
        <p:txBody>
          <a:bodyPr/>
          <a:lstStyle/>
          <a:p>
            <a:fld id="{38C38825-F4AC-4C68-8888-02D8ABB3BA31}" type="datetime1">
              <a:rPr lang="en-US" smtClean="0"/>
              <a:t>4/22/2024</a:t>
            </a:fld>
            <a:endParaRPr lang="en-US"/>
          </a:p>
        </p:txBody>
      </p:sp>
      <p:sp>
        <p:nvSpPr>
          <p:cNvPr id="3" name="Slide Number Placeholder 2">
            <a:extLst>
              <a:ext uri="{FF2B5EF4-FFF2-40B4-BE49-F238E27FC236}">
                <a16:creationId xmlns:a16="http://schemas.microsoft.com/office/drawing/2014/main" id="{FB8227FB-80E0-67A5-6F7F-49B32A48B46B}"/>
              </a:ext>
            </a:extLst>
          </p:cNvPr>
          <p:cNvSpPr>
            <a:spLocks noGrp="1"/>
          </p:cNvSpPr>
          <p:nvPr>
            <p:ph type="sldNum" sz="quarter" idx="4"/>
          </p:nvPr>
        </p:nvSpPr>
        <p:spPr/>
        <p:txBody>
          <a:bodyPr/>
          <a:lstStyle/>
          <a:p>
            <a:fld id="{CC0149FD-98BB-4821-915B-09C9BFE4B727}" type="slidenum">
              <a:rPr lang="en-US" smtClean="0"/>
              <a:pPr/>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9699">
                                            <p:txEl>
                                              <p:pRg st="2" end="2"/>
                                            </p:txEl>
                                          </p:spTgt>
                                        </p:tgtEl>
                                        <p:attrNameLst>
                                          <p:attrName>style.visibility</p:attrName>
                                        </p:attrNameLst>
                                      </p:cBhvr>
                                      <p:to>
                                        <p:strVal val="visible"/>
                                      </p:to>
                                    </p:set>
                                    <p:animEffect transition="in" filter="box(in)">
                                      <p:cBhvr>
                                        <p:cTn id="7" dur="500"/>
                                        <p:tgtEl>
                                          <p:spTgt spid="29699">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9699">
                                            <p:txEl>
                                              <p:pRg st="3" end="3"/>
                                            </p:txEl>
                                          </p:spTgt>
                                        </p:tgtEl>
                                        <p:attrNameLst>
                                          <p:attrName>style.visibility</p:attrName>
                                        </p:attrNameLst>
                                      </p:cBhvr>
                                      <p:to>
                                        <p:strVal val="visible"/>
                                      </p:to>
                                    </p:set>
                                    <p:animEffect transition="in" filter="box(in)">
                                      <p:cBhvr>
                                        <p:cTn id="10" dur="500"/>
                                        <p:tgtEl>
                                          <p:spTgt spid="29699">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animEffect transition="in" filter="checkerboard(across)">
                                      <p:cBhvr>
                                        <p:cTn id="15" dur="500"/>
                                        <p:tgtEl>
                                          <p:spTgt spid="29699">
                                            <p:txEl>
                                              <p:pRg st="4" end="4"/>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9699">
                                            <p:txEl>
                                              <p:pRg st="5" end="5"/>
                                            </p:txEl>
                                          </p:spTgt>
                                        </p:tgtEl>
                                        <p:attrNameLst>
                                          <p:attrName>style.visibility</p:attrName>
                                        </p:attrNameLst>
                                      </p:cBhvr>
                                      <p:to>
                                        <p:strVal val="visible"/>
                                      </p:to>
                                    </p:set>
                                    <p:animEffect transition="in" filter="checkerboard(across)">
                                      <p:cBhvr>
                                        <p:cTn id="18" dur="500"/>
                                        <p:tgtEl>
                                          <p:spTgt spid="29699">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29699">
                                            <p:txEl>
                                              <p:pRg st="6" end="6"/>
                                            </p:txEl>
                                          </p:spTgt>
                                        </p:tgtEl>
                                        <p:attrNameLst>
                                          <p:attrName>style.visibility</p:attrName>
                                        </p:attrNameLst>
                                      </p:cBhvr>
                                      <p:to>
                                        <p:strVal val="visible"/>
                                      </p:to>
                                    </p:set>
                                    <p:animEffect transition="in" filter="checkerboard(across)">
                                      <p:cBhvr>
                                        <p:cTn id="21" dur="500"/>
                                        <p:tgtEl>
                                          <p:spTgt spid="29699">
                                            <p:txEl>
                                              <p:pRg st="6" end="6"/>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29699">
                                            <p:txEl>
                                              <p:pRg st="7" end="7"/>
                                            </p:txEl>
                                          </p:spTgt>
                                        </p:tgtEl>
                                        <p:attrNameLst>
                                          <p:attrName>style.visibility</p:attrName>
                                        </p:attrNameLst>
                                      </p:cBhvr>
                                      <p:to>
                                        <p:strVal val="visible"/>
                                      </p:to>
                                    </p:set>
                                    <p:animEffect transition="in" filter="checkerboard(across)">
                                      <p:cBhvr>
                                        <p:cTn id="24" dur="500"/>
                                        <p:tgtEl>
                                          <p:spTgt spid="29699">
                                            <p:txEl>
                                              <p:pRg st="7" end="7"/>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29699">
                                            <p:txEl>
                                              <p:pRg st="8" end="8"/>
                                            </p:txEl>
                                          </p:spTgt>
                                        </p:tgtEl>
                                        <p:attrNameLst>
                                          <p:attrName>style.visibility</p:attrName>
                                        </p:attrNameLst>
                                      </p:cBhvr>
                                      <p:to>
                                        <p:strVal val="visible"/>
                                      </p:to>
                                    </p:set>
                                    <p:animEffect transition="in" filter="checkerboard(across)">
                                      <p:cBhvr>
                                        <p:cTn id="27" dur="500"/>
                                        <p:tgtEl>
                                          <p:spTgt spid="29699">
                                            <p:txEl>
                                              <p:pRg st="8" end="8"/>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29699">
                                            <p:txEl>
                                              <p:pRg st="9" end="9"/>
                                            </p:txEl>
                                          </p:spTgt>
                                        </p:tgtEl>
                                        <p:attrNameLst>
                                          <p:attrName>style.visibility</p:attrName>
                                        </p:attrNameLst>
                                      </p:cBhvr>
                                      <p:to>
                                        <p:strVal val="visible"/>
                                      </p:to>
                                    </p:set>
                                    <p:animEffect transition="in" filter="checkerboard(across)">
                                      <p:cBhvr>
                                        <p:cTn id="30" dur="500"/>
                                        <p:tgtEl>
                                          <p:spTgt spid="296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1504950" y="0"/>
            <a:ext cx="7639050" cy="112236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a:t>
            </a:r>
          </a:p>
        </p:txBody>
      </p:sp>
      <p:sp>
        <p:nvSpPr>
          <p:cNvPr id="30723" name="Rectangle 3"/>
          <p:cNvSpPr>
            <a:spLocks noGrp="1"/>
          </p:cNvSpPr>
          <p:nvPr>
            <p:ph type="body" idx="4294967295"/>
          </p:nvPr>
        </p:nvSpPr>
        <p:spPr>
          <a:xfrm>
            <a:off x="0" y="1206500"/>
            <a:ext cx="9144000" cy="5270500"/>
          </a:xfrm>
        </p:spPr>
        <p:txBody>
          <a:bodyPr/>
          <a:lstStyle/>
          <a:p>
            <a:pPr eaLnBrk="1" hangingPunct="1">
              <a:lnSpc>
                <a:spcPct val="80000"/>
              </a:lnSpc>
              <a:spcBef>
                <a:spcPts val="280"/>
              </a:spcBef>
            </a:pPr>
            <a:r>
              <a:rPr lang="en-US" altLang="en-US" sz="2000" b="1">
                <a:latin typeface="Times New Roman" panose="02020603050405020304" pitchFamily="18" charset="0"/>
                <a:cs typeface="Times New Roman" panose="02020603050405020304" pitchFamily="18" charset="0"/>
              </a:rPr>
              <a:t>The “query” Tag</a:t>
            </a:r>
          </a:p>
          <a:p>
            <a:pPr lvl="1" eaLnBrk="1" hangingPunct="1">
              <a:lnSpc>
                <a:spcPct val="80000"/>
              </a:lnSpc>
              <a:spcBef>
                <a:spcPts val="280"/>
              </a:spcBef>
            </a:pPr>
            <a:r>
              <a:rPr lang="en-US" altLang="en-US" sz="1800">
                <a:latin typeface="Times New Roman" panose="02020603050405020304" pitchFamily="18" charset="0"/>
                <a:cs typeface="Times New Roman" panose="02020603050405020304" pitchFamily="18" charset="0"/>
              </a:rPr>
              <a:t>Searches the database and returns a result set containing rows of data. (</a:t>
            </a:r>
            <a:r>
              <a:rPr lang="en-US" altLang="en-US" sz="1800" b="1">
                <a:latin typeface="Times New Roman" panose="02020603050405020304" pitchFamily="18" charset="0"/>
                <a:cs typeface="Times New Roman" panose="02020603050405020304" pitchFamily="18" charset="0"/>
              </a:rPr>
              <a:t>Passing database queries function</a:t>
            </a:r>
            <a:r>
              <a:rPr lang="en-US" altLang="en-US" sz="1800">
                <a:latin typeface="Times New Roman" panose="02020603050405020304" pitchFamily="18" charset="0"/>
                <a:cs typeface="Times New Roman" panose="02020603050405020304" pitchFamily="18" charset="0"/>
              </a:rPr>
              <a:t>)</a:t>
            </a:r>
          </a:p>
          <a:p>
            <a:pPr lvl="1" eaLnBrk="1" hangingPunct="1">
              <a:lnSpc>
                <a:spcPct val="80000"/>
              </a:lnSpc>
              <a:spcBef>
                <a:spcPts val="280"/>
              </a:spcBef>
            </a:pPr>
            <a:r>
              <a:rPr lang="en-US" altLang="en-US" sz="1800">
                <a:latin typeface="Times New Roman" panose="02020603050405020304" pitchFamily="18" charset="0"/>
                <a:cs typeface="Times New Roman" panose="02020603050405020304" pitchFamily="18" charset="0"/>
              </a:rPr>
              <a:t>The tag can either be an empty tag or a container tag. </a:t>
            </a:r>
          </a:p>
          <a:p>
            <a:pPr lvl="1" eaLnBrk="1" hangingPunct="1">
              <a:lnSpc>
                <a:spcPct val="80000"/>
              </a:lnSpc>
              <a:spcBef>
                <a:spcPts val="280"/>
              </a:spcBef>
            </a:pPr>
            <a:r>
              <a:rPr lang="en-US" altLang="en-US" sz="1800">
                <a:latin typeface="Times New Roman" panose="02020603050405020304" pitchFamily="18" charset="0"/>
                <a:cs typeface="Times New Roman" panose="02020603050405020304" pitchFamily="18" charset="0"/>
              </a:rPr>
              <a:t>The SELECT statement is used to select data from the table.</a:t>
            </a:r>
          </a:p>
          <a:p>
            <a:pPr lvl="1" eaLnBrk="1" hangingPunct="1">
              <a:lnSpc>
                <a:spcPct val="80000"/>
              </a:lnSpc>
              <a:spcBef>
                <a:spcPts val="280"/>
              </a:spcBef>
            </a:pPr>
            <a:r>
              <a:rPr lang="en-US" altLang="en-US" sz="1800" b="1">
                <a:latin typeface="Times New Roman" panose="02020603050405020304" pitchFamily="18" charset="0"/>
                <a:cs typeface="Times New Roman" panose="02020603050405020304" pitchFamily="18" charset="0"/>
              </a:rPr>
              <a:t>Syntax</a:t>
            </a:r>
          </a:p>
          <a:p>
            <a:pPr eaLnBrk="1" hangingPunct="1">
              <a:lnSpc>
                <a:spcPct val="80000"/>
              </a:lnSpc>
              <a:spcBef>
                <a:spcPts val="280"/>
              </a:spcBef>
              <a:buFont typeface="Arial" panose="020B0604020202020204" pitchFamily="34" charset="0"/>
              <a:buNone/>
            </a:pPr>
            <a:r>
              <a:rPr lang="en-US" altLang="en-US" sz="2000" b="1">
                <a:solidFill>
                  <a:srgbClr val="FF0000"/>
                </a:solidFill>
                <a:latin typeface="Times New Roman" panose="02020603050405020304" pitchFamily="18" charset="0"/>
                <a:cs typeface="Times New Roman" panose="02020603050405020304" pitchFamily="18" charset="0"/>
              </a:rPr>
              <a:t>&lt;sql:query var=“varName” dataSource=“datasource” scope=“page | request | session | application”&gt;</a:t>
            </a:r>
          </a:p>
          <a:p>
            <a:pPr eaLnBrk="1" hangingPunct="1">
              <a:lnSpc>
                <a:spcPct val="80000"/>
              </a:lnSpc>
              <a:spcBef>
                <a:spcPts val="280"/>
              </a:spcBef>
              <a:buFont typeface="Arial" panose="020B0604020202020204" pitchFamily="34" charset="0"/>
              <a:buNone/>
            </a:pPr>
            <a:r>
              <a:rPr lang="en-US" altLang="en-US" sz="2000" b="1">
                <a:solidFill>
                  <a:srgbClr val="FF0000"/>
                </a:solidFill>
                <a:latin typeface="Times New Roman" panose="02020603050405020304" pitchFamily="18" charset="0"/>
                <a:cs typeface="Times New Roman" panose="02020603050405020304" pitchFamily="18" charset="0"/>
              </a:rPr>
              <a:t>		SQL Statement</a:t>
            </a:r>
          </a:p>
          <a:p>
            <a:pPr eaLnBrk="1" hangingPunct="1">
              <a:lnSpc>
                <a:spcPct val="80000"/>
              </a:lnSpc>
              <a:spcBef>
                <a:spcPts val="280"/>
              </a:spcBef>
              <a:buFont typeface="Arial" panose="020B0604020202020204" pitchFamily="34" charset="0"/>
              <a:buNone/>
            </a:pPr>
            <a:r>
              <a:rPr lang="en-US" altLang="en-US" sz="2000" b="1">
                <a:solidFill>
                  <a:srgbClr val="FF0000"/>
                </a:solidFill>
                <a:latin typeface="Times New Roman" panose="02020603050405020304" pitchFamily="18" charset="0"/>
                <a:cs typeface="Times New Roman" panose="02020603050405020304" pitchFamily="18" charset="0"/>
              </a:rPr>
              <a:t>		&lt;sql:param value=“value” /&gt;</a:t>
            </a:r>
          </a:p>
          <a:p>
            <a:pPr eaLnBrk="1" hangingPunct="1">
              <a:lnSpc>
                <a:spcPct val="80000"/>
              </a:lnSpc>
              <a:spcBef>
                <a:spcPts val="280"/>
              </a:spcBef>
              <a:buFont typeface="Arial" panose="020B0604020202020204" pitchFamily="34" charset="0"/>
              <a:buNone/>
            </a:pPr>
            <a:r>
              <a:rPr lang="en-US" altLang="en-US" sz="2000" b="1">
                <a:solidFill>
                  <a:srgbClr val="FF0000"/>
                </a:solidFill>
                <a:latin typeface="Times New Roman" panose="02020603050405020304" pitchFamily="18" charset="0"/>
                <a:cs typeface="Times New Roman" panose="02020603050405020304" pitchFamily="18" charset="0"/>
              </a:rPr>
              <a:t>&lt;/sql:query&gt; </a:t>
            </a:r>
          </a:p>
          <a:p>
            <a:pPr eaLnBrk="1" hangingPunct="1">
              <a:lnSpc>
                <a:spcPct val="80000"/>
              </a:lnSpc>
              <a:spcBef>
                <a:spcPts val="280"/>
              </a:spcBef>
            </a:pPr>
            <a:r>
              <a:rPr lang="en-US" altLang="en-US" sz="2000" b="1">
                <a:latin typeface="Times New Roman" panose="02020603050405020304" pitchFamily="18" charset="0"/>
                <a:cs typeface="Times New Roman" panose="02020603050405020304" pitchFamily="18" charset="0"/>
              </a:rPr>
              <a:t>The “update” Tag</a:t>
            </a:r>
          </a:p>
          <a:p>
            <a:pPr lvl="1" eaLnBrk="1" hangingPunct="1">
              <a:lnSpc>
                <a:spcPct val="80000"/>
              </a:lnSpc>
              <a:spcBef>
                <a:spcPts val="280"/>
              </a:spcBef>
            </a:pPr>
            <a:r>
              <a:rPr lang="en-US" altLang="en-US" sz="1800">
                <a:latin typeface="Times New Roman" panose="02020603050405020304" pitchFamily="18" charset="0"/>
                <a:cs typeface="Times New Roman" panose="02020603050405020304" pitchFamily="18" charset="0"/>
              </a:rPr>
              <a:t>Executes the </a:t>
            </a:r>
            <a:r>
              <a:rPr lang="en-US" altLang="en-US" sz="1800" b="1">
                <a:latin typeface="Times New Roman" panose="02020603050405020304" pitchFamily="18" charset="0"/>
                <a:cs typeface="Times New Roman" panose="02020603050405020304" pitchFamily="18" charset="0"/>
              </a:rPr>
              <a:t>INSERT, UPDATE AND DELETE </a:t>
            </a:r>
            <a:r>
              <a:rPr lang="en-US" altLang="en-US" sz="1800">
                <a:latin typeface="Times New Roman" panose="02020603050405020304" pitchFamily="18" charset="0"/>
                <a:cs typeface="Times New Roman" panose="02020603050405020304" pitchFamily="18" charset="0"/>
              </a:rPr>
              <a:t>statements. </a:t>
            </a:r>
          </a:p>
          <a:p>
            <a:pPr lvl="1" eaLnBrk="1" hangingPunct="1">
              <a:lnSpc>
                <a:spcPct val="80000"/>
              </a:lnSpc>
              <a:spcBef>
                <a:spcPts val="280"/>
              </a:spcBef>
            </a:pPr>
            <a:r>
              <a:rPr lang="en-US" altLang="en-US" sz="1800">
                <a:latin typeface="Times New Roman" panose="02020603050405020304" pitchFamily="18" charset="0"/>
                <a:cs typeface="Times New Roman" panose="02020603050405020304" pitchFamily="18" charset="0"/>
              </a:rPr>
              <a:t>Zero is returned if no rows are affected by statements</a:t>
            </a:r>
          </a:p>
          <a:p>
            <a:pPr lvl="1" eaLnBrk="1" hangingPunct="1">
              <a:lnSpc>
                <a:spcPct val="80000"/>
              </a:lnSpc>
              <a:spcBef>
                <a:spcPts val="280"/>
              </a:spcBef>
            </a:pPr>
            <a:r>
              <a:rPr lang="en-US" altLang="en-US" sz="1800" b="1">
                <a:latin typeface="Times New Roman" panose="02020603050405020304" pitchFamily="18" charset="0"/>
                <a:cs typeface="Times New Roman" panose="02020603050405020304" pitchFamily="18" charset="0"/>
              </a:rPr>
              <a:t>Syntax</a:t>
            </a:r>
            <a:endParaRPr lang="fr-FR" altLang="en-US" sz="1800" b="1">
              <a:latin typeface="Times New Roman" panose="02020603050405020304" pitchFamily="18" charset="0"/>
              <a:cs typeface="Times New Roman" panose="02020603050405020304" pitchFamily="18" charset="0"/>
            </a:endParaRPr>
          </a:p>
          <a:p>
            <a:pPr eaLnBrk="1" hangingPunct="1">
              <a:lnSpc>
                <a:spcPct val="80000"/>
              </a:lnSpc>
              <a:spcBef>
                <a:spcPts val="280"/>
              </a:spcBef>
              <a:buFont typeface="Arial" panose="020B0604020202020204" pitchFamily="34" charset="0"/>
              <a:buNone/>
            </a:pPr>
            <a:r>
              <a:rPr lang="fr-FR" altLang="en-US" sz="2000" b="1">
                <a:solidFill>
                  <a:srgbClr val="FF0000"/>
                </a:solidFill>
                <a:latin typeface="Times New Roman" panose="02020603050405020304" pitchFamily="18" charset="0"/>
                <a:cs typeface="Times New Roman" panose="02020603050405020304" pitchFamily="18" charset="0"/>
              </a:rPr>
              <a:t>&lt;sql:update var=“varName” dataSource=“datasource” scope=“page | request | session | application”&gt;</a:t>
            </a:r>
            <a:endParaRPr lang="en-US" altLang="en-US" sz="2000" b="1">
              <a:solidFill>
                <a:srgbClr val="FF0000"/>
              </a:solidFill>
              <a:latin typeface="Times New Roman" panose="02020603050405020304" pitchFamily="18" charset="0"/>
              <a:cs typeface="Times New Roman" panose="02020603050405020304" pitchFamily="18" charset="0"/>
            </a:endParaRPr>
          </a:p>
          <a:p>
            <a:pPr lvl="1" eaLnBrk="1" hangingPunct="1">
              <a:lnSpc>
                <a:spcPct val="80000"/>
              </a:lnSpc>
              <a:spcBef>
                <a:spcPts val="280"/>
              </a:spcBef>
              <a:buFont typeface="Arial" panose="020B0604020202020204" pitchFamily="34" charset="0"/>
              <a:buNone/>
            </a:pPr>
            <a:r>
              <a:rPr lang="en-US" altLang="en-US" sz="1800" b="1">
                <a:solidFill>
                  <a:srgbClr val="FF0000"/>
                </a:solidFill>
                <a:latin typeface="Times New Roman" panose="02020603050405020304" pitchFamily="18" charset="0"/>
                <a:cs typeface="Times New Roman" panose="02020603050405020304" pitchFamily="18" charset="0"/>
              </a:rPr>
              <a:t>SQL Statement</a:t>
            </a:r>
          </a:p>
          <a:p>
            <a:pPr lvl="1" eaLnBrk="1" hangingPunct="1">
              <a:lnSpc>
                <a:spcPct val="80000"/>
              </a:lnSpc>
              <a:spcBef>
                <a:spcPts val="280"/>
              </a:spcBef>
              <a:buFont typeface="Arial" panose="020B0604020202020204" pitchFamily="34" charset="0"/>
              <a:buNone/>
            </a:pPr>
            <a:r>
              <a:rPr lang="en-US" altLang="en-US" sz="1800" b="1">
                <a:solidFill>
                  <a:srgbClr val="FF0000"/>
                </a:solidFill>
                <a:latin typeface="Times New Roman" panose="02020603050405020304" pitchFamily="18" charset="0"/>
                <a:cs typeface="Times New Roman" panose="02020603050405020304" pitchFamily="18" charset="0"/>
              </a:rPr>
              <a:t>&lt;sql:param  value=“value” /&gt;</a:t>
            </a:r>
          </a:p>
          <a:p>
            <a:pPr eaLnBrk="1" hangingPunct="1">
              <a:lnSpc>
                <a:spcPct val="80000"/>
              </a:lnSpc>
              <a:spcBef>
                <a:spcPts val="280"/>
              </a:spcBef>
              <a:buFont typeface="Arial" panose="020B0604020202020204" pitchFamily="34" charset="0"/>
              <a:buNone/>
            </a:pPr>
            <a:r>
              <a:rPr lang="en-US" altLang="en-US" sz="2000" b="1">
                <a:solidFill>
                  <a:srgbClr val="FF0000"/>
                </a:solidFill>
                <a:latin typeface="Times New Roman" panose="02020603050405020304" pitchFamily="18" charset="0"/>
                <a:cs typeface="Times New Roman" panose="02020603050405020304" pitchFamily="18" charset="0"/>
              </a:rPr>
              <a:t>&lt;/sql:update&gt; </a:t>
            </a:r>
            <a:endParaRPr lang="vi-VN" altLang="en-US" sz="2000" b="1">
              <a:solidFill>
                <a:srgbClr val="FF0000"/>
              </a:solidFill>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9161F44-E07B-9712-D6A8-9FD01D7ED087}"/>
              </a:ext>
            </a:extLst>
          </p:cNvPr>
          <p:cNvSpPr>
            <a:spLocks noGrp="1"/>
          </p:cNvSpPr>
          <p:nvPr>
            <p:ph type="dt" sz="half" idx="2"/>
          </p:nvPr>
        </p:nvSpPr>
        <p:spPr/>
        <p:txBody>
          <a:bodyPr/>
          <a:lstStyle/>
          <a:p>
            <a:fld id="{53452CF7-A77E-4E6E-8C86-79A3BC448A00}" type="datetime1">
              <a:rPr lang="en-US" smtClean="0"/>
              <a:t>4/22/2024</a:t>
            </a:fld>
            <a:endParaRPr lang="en-US"/>
          </a:p>
        </p:txBody>
      </p:sp>
      <p:sp>
        <p:nvSpPr>
          <p:cNvPr id="3" name="Slide Number Placeholder 2">
            <a:extLst>
              <a:ext uri="{FF2B5EF4-FFF2-40B4-BE49-F238E27FC236}">
                <a16:creationId xmlns:a16="http://schemas.microsoft.com/office/drawing/2014/main" id="{38C6B742-8F6C-9845-F7EF-035E51C02048}"/>
              </a:ext>
            </a:extLst>
          </p:cNvPr>
          <p:cNvSpPr>
            <a:spLocks noGrp="1"/>
          </p:cNvSpPr>
          <p:nvPr>
            <p:ph type="sldNum" sz="quarter" idx="4"/>
          </p:nvPr>
        </p:nvSpPr>
        <p:spPr/>
        <p:txBody>
          <a:bodyPr/>
          <a:lstStyle/>
          <a:p>
            <a:fld id="{CC0149FD-98BB-4821-915B-09C9BFE4B727}" type="slidenum">
              <a:rPr lang="en-US" smtClean="0"/>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0723">
                                            <p:txEl>
                                              <p:pRg st="9" end="9"/>
                                            </p:txEl>
                                          </p:spTgt>
                                        </p:tgtEl>
                                        <p:attrNameLst>
                                          <p:attrName>style.visibility</p:attrName>
                                        </p:attrNameLst>
                                      </p:cBhvr>
                                      <p:to>
                                        <p:strVal val="visible"/>
                                      </p:to>
                                    </p:set>
                                    <p:animEffect transition="in" filter="box(in)">
                                      <p:cBhvr>
                                        <p:cTn id="7" dur="500"/>
                                        <p:tgtEl>
                                          <p:spTgt spid="30723">
                                            <p:txEl>
                                              <p:pRg st="9" end="9"/>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0723">
                                            <p:txEl>
                                              <p:pRg st="10" end="10"/>
                                            </p:txEl>
                                          </p:spTgt>
                                        </p:tgtEl>
                                        <p:attrNameLst>
                                          <p:attrName>style.visibility</p:attrName>
                                        </p:attrNameLst>
                                      </p:cBhvr>
                                      <p:to>
                                        <p:strVal val="visible"/>
                                      </p:to>
                                    </p:set>
                                    <p:animEffect transition="in" filter="box(in)">
                                      <p:cBhvr>
                                        <p:cTn id="10" dur="500"/>
                                        <p:tgtEl>
                                          <p:spTgt spid="30723">
                                            <p:txEl>
                                              <p:pRg st="10" end="10"/>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0723">
                                            <p:txEl>
                                              <p:pRg st="11" end="11"/>
                                            </p:txEl>
                                          </p:spTgt>
                                        </p:tgtEl>
                                        <p:attrNameLst>
                                          <p:attrName>style.visibility</p:attrName>
                                        </p:attrNameLst>
                                      </p:cBhvr>
                                      <p:to>
                                        <p:strVal val="visible"/>
                                      </p:to>
                                    </p:set>
                                    <p:animEffect transition="in" filter="box(in)">
                                      <p:cBhvr>
                                        <p:cTn id="13" dur="500"/>
                                        <p:tgtEl>
                                          <p:spTgt spid="30723">
                                            <p:txEl>
                                              <p:pRg st="11" end="11"/>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0723">
                                            <p:txEl>
                                              <p:pRg st="12" end="12"/>
                                            </p:txEl>
                                          </p:spTgt>
                                        </p:tgtEl>
                                        <p:attrNameLst>
                                          <p:attrName>style.visibility</p:attrName>
                                        </p:attrNameLst>
                                      </p:cBhvr>
                                      <p:to>
                                        <p:strVal val="visible"/>
                                      </p:to>
                                    </p:set>
                                    <p:animEffect transition="in" filter="box(in)">
                                      <p:cBhvr>
                                        <p:cTn id="16" dur="500"/>
                                        <p:tgtEl>
                                          <p:spTgt spid="30723">
                                            <p:txEl>
                                              <p:pRg st="12" end="12"/>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0723">
                                            <p:txEl>
                                              <p:pRg st="13" end="13"/>
                                            </p:txEl>
                                          </p:spTgt>
                                        </p:tgtEl>
                                        <p:attrNameLst>
                                          <p:attrName>style.visibility</p:attrName>
                                        </p:attrNameLst>
                                      </p:cBhvr>
                                      <p:to>
                                        <p:strVal val="visible"/>
                                      </p:to>
                                    </p:set>
                                    <p:animEffect transition="in" filter="box(in)">
                                      <p:cBhvr>
                                        <p:cTn id="19" dur="500"/>
                                        <p:tgtEl>
                                          <p:spTgt spid="30723">
                                            <p:txEl>
                                              <p:pRg st="13" end="13"/>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0723">
                                            <p:txEl>
                                              <p:pRg st="14" end="14"/>
                                            </p:txEl>
                                          </p:spTgt>
                                        </p:tgtEl>
                                        <p:attrNameLst>
                                          <p:attrName>style.visibility</p:attrName>
                                        </p:attrNameLst>
                                      </p:cBhvr>
                                      <p:to>
                                        <p:strVal val="visible"/>
                                      </p:to>
                                    </p:set>
                                    <p:animEffect transition="in" filter="box(in)">
                                      <p:cBhvr>
                                        <p:cTn id="22" dur="500"/>
                                        <p:tgtEl>
                                          <p:spTgt spid="30723">
                                            <p:txEl>
                                              <p:pRg st="14" end="14"/>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0723">
                                            <p:txEl>
                                              <p:pRg st="15" end="15"/>
                                            </p:txEl>
                                          </p:spTgt>
                                        </p:tgtEl>
                                        <p:attrNameLst>
                                          <p:attrName>style.visibility</p:attrName>
                                        </p:attrNameLst>
                                      </p:cBhvr>
                                      <p:to>
                                        <p:strVal val="visible"/>
                                      </p:to>
                                    </p:set>
                                    <p:animEffect transition="in" filter="box(in)">
                                      <p:cBhvr>
                                        <p:cTn id="25" dur="500"/>
                                        <p:tgtEl>
                                          <p:spTgt spid="30723">
                                            <p:txEl>
                                              <p:pRg st="15" end="15"/>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0723">
                                            <p:txEl>
                                              <p:pRg st="16" end="16"/>
                                            </p:txEl>
                                          </p:spTgt>
                                        </p:tgtEl>
                                        <p:attrNameLst>
                                          <p:attrName>style.visibility</p:attrName>
                                        </p:attrNameLst>
                                      </p:cBhvr>
                                      <p:to>
                                        <p:strVal val="visible"/>
                                      </p:to>
                                    </p:set>
                                    <p:animEffect transition="in" filter="box(in)">
                                      <p:cBhvr>
                                        <p:cTn id="28" dur="500"/>
                                        <p:tgtEl>
                                          <p:spTgt spid="3072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idx="4294967295"/>
          </p:nvPr>
        </p:nvSpPr>
        <p:spPr>
          <a:xfrm>
            <a:off x="1504950" y="0"/>
            <a:ext cx="7639050" cy="112236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a:t>
            </a:r>
          </a:p>
        </p:txBody>
      </p:sp>
      <p:sp>
        <p:nvSpPr>
          <p:cNvPr id="48131" name="Rectangle 3"/>
          <p:cNvSpPr>
            <a:spLocks noGrp="1"/>
          </p:cNvSpPr>
          <p:nvPr>
            <p:ph type="body" idx="4294967295"/>
          </p:nvPr>
        </p:nvSpPr>
        <p:spPr>
          <a:xfrm>
            <a:off x="-28575" y="1362075"/>
            <a:ext cx="9144000" cy="4975225"/>
          </a:xfrm>
        </p:spPr>
        <p:txBody>
          <a:bodyPr/>
          <a:lstStyle/>
          <a:p>
            <a:pPr eaLnBrk="1" hangingPunct="1">
              <a:lnSpc>
                <a:spcPct val="150000"/>
              </a:lnSpc>
            </a:pPr>
            <a:r>
              <a:rPr lang="en-US" altLang="en-US" sz="2800" b="1">
                <a:latin typeface="Times New Roman" panose="02020603050405020304" pitchFamily="18" charset="0"/>
                <a:cs typeface="Times New Roman" panose="02020603050405020304" pitchFamily="18" charset="0"/>
              </a:rPr>
              <a:t>The var attribute of query Tag</a:t>
            </a:r>
          </a:p>
          <a:p>
            <a:pPr lvl="1" eaLnBrk="1" hangingPunct="1">
              <a:lnSpc>
                <a:spcPct val="150000"/>
              </a:lnSpc>
            </a:pPr>
            <a:r>
              <a:rPr lang="en-US" altLang="en-US" sz="2400">
                <a:latin typeface="Times New Roman" panose="02020603050405020304" pitchFamily="18" charset="0"/>
                <a:cs typeface="Times New Roman" panose="02020603050405020304" pitchFamily="18" charset="0"/>
              </a:rPr>
              <a:t>Is </a:t>
            </a:r>
            <a:r>
              <a:rPr lang="en-US" altLang="en-US" sz="2400" b="1">
                <a:latin typeface="Times New Roman" panose="02020603050405020304" pitchFamily="18" charset="0"/>
                <a:cs typeface="Times New Roman" panose="02020603050405020304" pitchFamily="18" charset="0"/>
              </a:rPr>
              <a:t>javax.servlet.jsp.jstl.sql.Result</a:t>
            </a:r>
            <a:r>
              <a:rPr lang="en-US" altLang="en-US" sz="2400">
                <a:latin typeface="Times New Roman" panose="02020603050405020304" pitchFamily="18" charset="0"/>
                <a:cs typeface="Times New Roman" panose="02020603050405020304" pitchFamily="18" charset="0"/>
              </a:rPr>
              <a:t> interface</a:t>
            </a:r>
          </a:p>
          <a:p>
            <a:pPr lvl="1" eaLnBrk="1" hangingPunct="1">
              <a:lnSpc>
                <a:spcPct val="150000"/>
              </a:lnSpc>
            </a:pPr>
            <a:r>
              <a:rPr lang="en-US" altLang="en-US" sz="2400" b="1">
                <a:latin typeface="Times New Roman" panose="02020603050405020304" pitchFamily="18" charset="0"/>
                <a:cs typeface="Times New Roman" panose="02020603050405020304" pitchFamily="18" charset="0"/>
              </a:rPr>
              <a:t>Methods</a:t>
            </a:r>
          </a:p>
          <a:p>
            <a:pPr lvl="2" algn="just" eaLnBrk="1" hangingPunct="1">
              <a:lnSpc>
                <a:spcPct val="150000"/>
              </a:lnSpc>
            </a:pPr>
            <a:r>
              <a:rPr lang="en-US" altLang="en-US" sz="2000" b="1">
                <a:latin typeface="Times New Roman" panose="02020603050405020304" pitchFamily="18" charset="0"/>
                <a:cs typeface="Times New Roman" panose="02020603050405020304" pitchFamily="18" charset="0"/>
              </a:rPr>
              <a:t>columnNames</a:t>
            </a:r>
            <a:r>
              <a:rPr lang="en-US" altLang="en-US" sz="2000">
                <a:latin typeface="Times New Roman" panose="02020603050405020304" pitchFamily="18" charset="0"/>
                <a:cs typeface="Times New Roman" panose="02020603050405020304" pitchFamily="18" charset="0"/>
              </a:rPr>
              <a:t>: Returns the names of the columns in the result</a:t>
            </a:r>
          </a:p>
          <a:p>
            <a:pPr lvl="2" algn="just" eaLnBrk="1" hangingPunct="1">
              <a:lnSpc>
                <a:spcPct val="150000"/>
              </a:lnSpc>
            </a:pPr>
            <a:r>
              <a:rPr lang="en-US" altLang="en-US" sz="2000" b="1">
                <a:latin typeface="Times New Roman" panose="02020603050405020304" pitchFamily="18" charset="0"/>
                <a:cs typeface="Times New Roman" panose="02020603050405020304" pitchFamily="18" charset="0"/>
              </a:rPr>
              <a:t>rowCount</a:t>
            </a:r>
            <a:r>
              <a:rPr lang="en-US" altLang="en-US" sz="2000">
                <a:latin typeface="Times New Roman" panose="02020603050405020304" pitchFamily="18" charset="0"/>
                <a:cs typeface="Times New Roman" panose="02020603050405020304" pitchFamily="18" charset="0"/>
              </a:rPr>
              <a:t>: Returns the number of rows in the cached ResultSet</a:t>
            </a:r>
          </a:p>
          <a:p>
            <a:pPr lvl="2" algn="just" eaLnBrk="1" hangingPunct="1">
              <a:lnSpc>
                <a:spcPct val="150000"/>
              </a:lnSpc>
            </a:pPr>
            <a:r>
              <a:rPr lang="en-US" altLang="en-US" sz="2000" b="1">
                <a:latin typeface="Times New Roman" panose="02020603050405020304" pitchFamily="18" charset="0"/>
                <a:cs typeface="Times New Roman" panose="02020603050405020304" pitchFamily="18" charset="0"/>
              </a:rPr>
              <a:t>rows</a:t>
            </a:r>
            <a:r>
              <a:rPr lang="en-US" altLang="en-US" sz="2000">
                <a:latin typeface="Times New Roman" panose="02020603050405020304" pitchFamily="18" charset="0"/>
                <a:cs typeface="Times New Roman" panose="02020603050405020304" pitchFamily="18" charset="0"/>
              </a:rPr>
              <a:t>: Returns the result of the query as an array of SortedMap objects</a:t>
            </a:r>
          </a:p>
          <a:p>
            <a:pPr lvl="2" algn="just" eaLnBrk="1" hangingPunct="1">
              <a:lnSpc>
                <a:spcPct val="150000"/>
              </a:lnSpc>
            </a:pPr>
            <a:r>
              <a:rPr lang="en-US" altLang="en-US" sz="2000" b="1">
                <a:latin typeface="Times New Roman" panose="02020603050405020304" pitchFamily="18" charset="0"/>
                <a:cs typeface="Times New Roman" panose="02020603050405020304" pitchFamily="18" charset="0"/>
              </a:rPr>
              <a:t>rowsByIndex</a:t>
            </a:r>
            <a:r>
              <a:rPr lang="en-US" altLang="en-US" sz="2000">
                <a:latin typeface="Times New Roman" panose="02020603050405020304" pitchFamily="18" charset="0"/>
                <a:cs typeface="Times New Roman" panose="02020603050405020304" pitchFamily="18" charset="0"/>
              </a:rPr>
              <a:t>: Returns the result of the query as an array of arrays</a:t>
            </a:r>
          </a:p>
          <a:p>
            <a:pPr lvl="2" algn="just" eaLnBrk="1" hangingPunct="1">
              <a:lnSpc>
                <a:spcPct val="150000"/>
              </a:lnSpc>
            </a:pPr>
            <a:r>
              <a:rPr lang="en-US" altLang="en-US" sz="2000" b="1">
                <a:latin typeface="Times New Roman" panose="02020603050405020304" pitchFamily="18" charset="0"/>
                <a:cs typeface="Times New Roman" panose="02020603050405020304" pitchFamily="18" charset="0"/>
              </a:rPr>
              <a:t>limitedByMaxRows</a:t>
            </a:r>
            <a:r>
              <a:rPr lang="en-US" altLang="en-US" sz="2000">
                <a:latin typeface="Times New Roman" panose="02020603050405020304" pitchFamily="18" charset="0"/>
                <a:cs typeface="Times New Roman" panose="02020603050405020304" pitchFamily="18" charset="0"/>
              </a:rPr>
              <a:t>: Returns true if the query was limited by a maximum row setting</a:t>
            </a:r>
          </a:p>
        </p:txBody>
      </p:sp>
      <p:sp>
        <p:nvSpPr>
          <p:cNvPr id="2" name="Date Placeholder 1">
            <a:extLst>
              <a:ext uri="{FF2B5EF4-FFF2-40B4-BE49-F238E27FC236}">
                <a16:creationId xmlns:a16="http://schemas.microsoft.com/office/drawing/2014/main" id="{4BF7D395-F94B-88AE-8D76-90DF0B23C87E}"/>
              </a:ext>
            </a:extLst>
          </p:cNvPr>
          <p:cNvSpPr>
            <a:spLocks noGrp="1"/>
          </p:cNvSpPr>
          <p:nvPr>
            <p:ph type="dt" sz="half" idx="2"/>
          </p:nvPr>
        </p:nvSpPr>
        <p:spPr/>
        <p:txBody>
          <a:bodyPr/>
          <a:lstStyle/>
          <a:p>
            <a:fld id="{D21BCB6E-321C-4EC0-A532-CFFD59BDBE1E}" type="datetime1">
              <a:rPr lang="en-US" smtClean="0"/>
              <a:t>4/22/2024</a:t>
            </a:fld>
            <a:endParaRPr lang="en-US"/>
          </a:p>
        </p:txBody>
      </p:sp>
      <p:sp>
        <p:nvSpPr>
          <p:cNvPr id="3" name="Slide Number Placeholder 2">
            <a:extLst>
              <a:ext uri="{FF2B5EF4-FFF2-40B4-BE49-F238E27FC236}">
                <a16:creationId xmlns:a16="http://schemas.microsoft.com/office/drawing/2014/main" id="{F86EA6ED-F7AE-39E7-5CCF-8AD423591FA4}"/>
              </a:ext>
            </a:extLst>
          </p:cNvPr>
          <p:cNvSpPr>
            <a:spLocks noGrp="1"/>
          </p:cNvSpPr>
          <p:nvPr>
            <p:ph type="sldNum" sz="quarter" idx="4"/>
          </p:nvPr>
        </p:nvSpPr>
        <p:spPr/>
        <p:txBody>
          <a:bodyPr/>
          <a:lstStyle/>
          <a:p>
            <a:fld id="{CC0149FD-98BB-4821-915B-09C9BFE4B727}"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a:xfrm>
            <a:off x="1328738" y="0"/>
            <a:ext cx="7815262" cy="1049338"/>
          </a:xfrm>
        </p:spPr>
        <p:txBody>
          <a:bodyPr/>
          <a:lstStyle/>
          <a:p>
            <a:pPr>
              <a:lnSpc>
                <a:spcPct val="75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a:t>
            </a:r>
          </a:p>
        </p:txBody>
      </p:sp>
      <p:sp>
        <p:nvSpPr>
          <p:cNvPr id="33795" name="Rectangle 3"/>
          <p:cNvSpPr>
            <a:spLocks noGrp="1"/>
          </p:cNvSpPr>
          <p:nvPr>
            <p:ph type="body" idx="4294967295"/>
          </p:nvPr>
        </p:nvSpPr>
        <p:spPr>
          <a:xfrm>
            <a:off x="-19050" y="1393446"/>
            <a:ext cx="9144000" cy="5127625"/>
          </a:xfrm>
        </p:spPr>
        <p:txBody>
          <a:bodyPr/>
          <a:lstStyle/>
          <a:p>
            <a:pPr eaLnBrk="1" hangingPunct="1">
              <a:lnSpc>
                <a:spcPct val="80000"/>
              </a:lnSpc>
              <a:spcBef>
                <a:spcPts val="372"/>
              </a:spcBef>
            </a:pPr>
            <a:r>
              <a:rPr lang="en-US" altLang="en-US" sz="2800" b="1">
                <a:latin typeface="Times New Roman" panose="02020603050405020304" pitchFamily="18" charset="0"/>
                <a:cs typeface="Times New Roman" panose="02020603050405020304" pitchFamily="18" charset="0"/>
              </a:rPr>
              <a:t>The “transaction” Tag</a:t>
            </a:r>
          </a:p>
          <a:p>
            <a:pPr lvl="1" eaLnBrk="1" hangingPunct="1">
              <a:lnSpc>
                <a:spcPct val="80000"/>
              </a:lnSpc>
              <a:spcBef>
                <a:spcPts val="372"/>
              </a:spcBef>
            </a:pPr>
            <a:r>
              <a:rPr lang="en-US" altLang="en-US" sz="2400">
                <a:latin typeface="Times New Roman" panose="02020603050405020304" pitchFamily="18" charset="0"/>
                <a:cs typeface="Times New Roman" panose="02020603050405020304" pitchFamily="18" charset="0"/>
              </a:rPr>
              <a:t>Is used to </a:t>
            </a:r>
            <a:r>
              <a:rPr lang="en-US" altLang="en-US" sz="2400" b="1">
                <a:latin typeface="Times New Roman" panose="02020603050405020304" pitchFamily="18" charset="0"/>
                <a:cs typeface="Times New Roman" panose="02020603050405020304" pitchFamily="18" charset="0"/>
              </a:rPr>
              <a:t>established a transaction</a:t>
            </a:r>
            <a:r>
              <a:rPr lang="en-US" altLang="en-US" sz="2400">
                <a:latin typeface="Times New Roman" panose="02020603050405020304" pitchFamily="18" charset="0"/>
                <a:cs typeface="Times New Roman" panose="02020603050405020304" pitchFamily="18" charset="0"/>
              </a:rPr>
              <a:t> context for &lt;</a:t>
            </a:r>
            <a:r>
              <a:rPr lang="en-US" altLang="en-US" sz="2400" b="1" err="1">
                <a:latin typeface="Times New Roman" panose="02020603050405020304" pitchFamily="18" charset="0"/>
                <a:cs typeface="Times New Roman" panose="02020603050405020304" pitchFamily="18" charset="0"/>
              </a:rPr>
              <a:t>sql:query</a:t>
            </a:r>
            <a:r>
              <a:rPr lang="en-US" altLang="en-US" sz="2400">
                <a:latin typeface="Times New Roman" panose="02020603050405020304" pitchFamily="18" charset="0"/>
                <a:cs typeface="Times New Roman" panose="02020603050405020304" pitchFamily="18" charset="0"/>
              </a:rPr>
              <a:t>&gt; and &lt;</a:t>
            </a:r>
            <a:r>
              <a:rPr lang="en-US" altLang="en-US" sz="2400" b="1" err="1">
                <a:latin typeface="Times New Roman" panose="02020603050405020304" pitchFamily="18" charset="0"/>
                <a:cs typeface="Times New Roman" panose="02020603050405020304" pitchFamily="18" charset="0"/>
              </a:rPr>
              <a:t>sql:update</a:t>
            </a:r>
            <a:r>
              <a:rPr lang="en-US" altLang="en-US" sz="2400">
                <a:latin typeface="Times New Roman" panose="02020603050405020304" pitchFamily="18" charset="0"/>
                <a:cs typeface="Times New Roman" panose="02020603050405020304" pitchFamily="18" charset="0"/>
              </a:rPr>
              <a:t>&gt; tags. </a:t>
            </a:r>
          </a:p>
          <a:p>
            <a:pPr lvl="1" eaLnBrk="1" hangingPunct="1">
              <a:lnSpc>
                <a:spcPct val="80000"/>
              </a:lnSpc>
              <a:spcBef>
                <a:spcPts val="372"/>
              </a:spcBef>
            </a:pPr>
            <a:r>
              <a:rPr lang="en-US" altLang="en-US" sz="2400">
                <a:latin typeface="Times New Roman" panose="02020603050405020304" pitchFamily="18" charset="0"/>
                <a:cs typeface="Times New Roman" panose="02020603050405020304" pitchFamily="18" charset="0"/>
              </a:rPr>
              <a:t>The connection object is obtained from &lt;</a:t>
            </a:r>
            <a:r>
              <a:rPr lang="en-US" altLang="en-US" sz="2400" err="1">
                <a:latin typeface="Times New Roman" panose="02020603050405020304" pitchFamily="18" charset="0"/>
                <a:cs typeface="Times New Roman" panose="02020603050405020304" pitchFamily="18" charset="0"/>
              </a:rPr>
              <a:t>sql:transaction</a:t>
            </a:r>
            <a:r>
              <a:rPr lang="en-US" altLang="en-US" sz="2400">
                <a:latin typeface="Times New Roman" panose="02020603050405020304" pitchFamily="18" charset="0"/>
                <a:cs typeface="Times New Roman" panose="02020603050405020304" pitchFamily="18" charset="0"/>
              </a:rPr>
              <a:t>&gt; as this tag is responsible for managing access to the database.</a:t>
            </a:r>
          </a:p>
          <a:p>
            <a:pPr lvl="1" eaLnBrk="1" hangingPunct="1">
              <a:lnSpc>
                <a:spcPct val="80000"/>
              </a:lnSpc>
              <a:spcBef>
                <a:spcPts val="372"/>
              </a:spcBef>
            </a:pPr>
            <a:r>
              <a:rPr lang="en-US" altLang="en-US" sz="2400" b="1">
                <a:latin typeface="Times New Roman" panose="02020603050405020304" pitchFamily="18" charset="0"/>
                <a:cs typeface="Times New Roman" panose="02020603050405020304" pitchFamily="18" charset="0"/>
              </a:rPr>
              <a:t>Syntax</a:t>
            </a:r>
            <a:endParaRPr lang="fr-FR" altLang="en-US" sz="2400">
              <a:latin typeface="Times New Roman" panose="02020603050405020304" pitchFamily="18" charset="0"/>
              <a:cs typeface="Times New Roman" panose="02020603050405020304" pitchFamily="18" charset="0"/>
            </a:endParaRPr>
          </a:p>
          <a:p>
            <a:pPr eaLnBrk="1" hangingPunct="1">
              <a:lnSpc>
                <a:spcPct val="80000"/>
              </a:lnSpc>
              <a:spcBef>
                <a:spcPts val="372"/>
              </a:spcBef>
              <a:buFont typeface="Arial" panose="020B0604020202020204" pitchFamily="34" charset="0"/>
              <a:buNone/>
            </a:pPr>
            <a:r>
              <a:rPr lang="fr-FR" altLang="en-US" sz="2400">
                <a:solidFill>
                  <a:srgbClr val="FF0000"/>
                </a:solidFill>
                <a:latin typeface="Times New Roman" panose="02020603050405020304" pitchFamily="18" charset="0"/>
                <a:cs typeface="Times New Roman" panose="02020603050405020304" pitchFamily="18" charset="0"/>
              </a:rPr>
              <a:t>&lt;</a:t>
            </a:r>
            <a:r>
              <a:rPr lang="fr-FR" altLang="en-US" sz="2400" err="1">
                <a:solidFill>
                  <a:srgbClr val="FF0000"/>
                </a:solidFill>
                <a:latin typeface="Times New Roman" panose="02020603050405020304" pitchFamily="18" charset="0"/>
                <a:cs typeface="Times New Roman" panose="02020603050405020304" pitchFamily="18" charset="0"/>
              </a:rPr>
              <a:t>sql:transaction</a:t>
            </a:r>
            <a:r>
              <a:rPr lang="fr-FR" altLang="en-US" sz="2400">
                <a:solidFill>
                  <a:srgbClr val="FF0000"/>
                </a:solidFill>
                <a:latin typeface="Times New Roman" panose="02020603050405020304" pitchFamily="18" charset="0"/>
                <a:cs typeface="Times New Roman" panose="02020603050405020304" pitchFamily="18" charset="0"/>
              </a:rPr>
              <a:t> </a:t>
            </a:r>
            <a:r>
              <a:rPr lang="fr-FR" altLang="en-US" sz="2400" err="1">
                <a:solidFill>
                  <a:srgbClr val="FF0000"/>
                </a:solidFill>
                <a:latin typeface="Times New Roman" panose="02020603050405020304" pitchFamily="18" charset="0"/>
                <a:cs typeface="Times New Roman" panose="02020603050405020304" pitchFamily="18" charset="0"/>
              </a:rPr>
              <a:t>dataSource</a:t>
            </a:r>
            <a:r>
              <a:rPr lang="fr-FR" altLang="en-US" sz="2400">
                <a:solidFill>
                  <a:srgbClr val="FF0000"/>
                </a:solidFill>
                <a:latin typeface="Times New Roman" panose="02020603050405020304" pitchFamily="18" charset="0"/>
                <a:cs typeface="Times New Roman" panose="02020603050405020304" pitchFamily="18" charset="0"/>
              </a:rPr>
              <a:t>=“</a:t>
            </a:r>
            <a:r>
              <a:rPr lang="fr-FR" altLang="en-US" sz="2400" err="1">
                <a:solidFill>
                  <a:srgbClr val="FF0000"/>
                </a:solidFill>
                <a:latin typeface="Times New Roman" panose="02020603050405020304" pitchFamily="18" charset="0"/>
                <a:cs typeface="Times New Roman" panose="02020603050405020304" pitchFamily="18" charset="0"/>
              </a:rPr>
              <a:t>datasource</a:t>
            </a:r>
            <a:r>
              <a:rPr lang="fr-FR" altLang="en-US" sz="2400">
                <a:solidFill>
                  <a:srgbClr val="FF0000"/>
                </a:solidFill>
                <a:latin typeface="Times New Roman" panose="02020603050405020304" pitchFamily="18" charset="0"/>
                <a:cs typeface="Times New Roman" panose="02020603050405020304" pitchFamily="18" charset="0"/>
              </a:rPr>
              <a:t>” isolation=“</a:t>
            </a:r>
            <a:r>
              <a:rPr lang="fr-FR" altLang="en-US" sz="2400" err="1">
                <a:solidFill>
                  <a:srgbClr val="FF0000"/>
                </a:solidFill>
                <a:latin typeface="Times New Roman" panose="02020603050405020304" pitchFamily="18" charset="0"/>
                <a:cs typeface="Times New Roman" panose="02020603050405020304" pitchFamily="18" charset="0"/>
              </a:rPr>
              <a:t>isolationLevel</a:t>
            </a:r>
            <a:r>
              <a:rPr lang="fr-FR" altLang="en-US" sz="2400">
                <a:solidFill>
                  <a:srgbClr val="FF0000"/>
                </a:solidFill>
                <a:latin typeface="Times New Roman" panose="02020603050405020304" pitchFamily="18" charset="0"/>
                <a:cs typeface="Times New Roman" panose="02020603050405020304" pitchFamily="18" charset="0"/>
              </a:rPr>
              <a:t>”&gt;</a:t>
            </a:r>
            <a:endParaRPr lang="en-US" altLang="en-US" sz="2400">
              <a:solidFill>
                <a:srgbClr val="FF0000"/>
              </a:solidFill>
              <a:latin typeface="Times New Roman" panose="02020603050405020304" pitchFamily="18" charset="0"/>
              <a:cs typeface="Times New Roman" panose="02020603050405020304" pitchFamily="18" charset="0"/>
            </a:endParaRPr>
          </a:p>
          <a:p>
            <a:pPr eaLnBrk="1" hangingPunct="1">
              <a:lnSpc>
                <a:spcPct val="80000"/>
              </a:lnSpc>
              <a:spcBef>
                <a:spcPts val="372"/>
              </a:spcBef>
              <a:buFont typeface="Arial" panose="020B0604020202020204" pitchFamily="34" charset="0"/>
              <a:buNone/>
            </a:pPr>
            <a:r>
              <a:rPr lang="en-US" altLang="en-US" sz="2400">
                <a:solidFill>
                  <a:srgbClr val="FF0000"/>
                </a:solidFill>
                <a:latin typeface="Times New Roman" panose="02020603050405020304" pitchFamily="18" charset="0"/>
                <a:cs typeface="Times New Roman" panose="02020603050405020304" pitchFamily="18" charset="0"/>
              </a:rPr>
              <a:t>	&lt;</a:t>
            </a:r>
            <a:r>
              <a:rPr lang="en-US" altLang="en-US" sz="2400" err="1">
                <a:solidFill>
                  <a:srgbClr val="FF0000"/>
                </a:solidFill>
                <a:latin typeface="Times New Roman" panose="02020603050405020304" pitchFamily="18" charset="0"/>
                <a:cs typeface="Times New Roman" panose="02020603050405020304" pitchFamily="18" charset="0"/>
              </a:rPr>
              <a:t>sql:update</a:t>
            </a:r>
            <a:r>
              <a:rPr lang="en-US" altLang="en-US" sz="2400">
                <a:solidFill>
                  <a:srgbClr val="FF0000"/>
                </a:solidFill>
                <a:latin typeface="Times New Roman" panose="02020603050405020304" pitchFamily="18" charset="0"/>
                <a:cs typeface="Times New Roman" panose="02020603050405020304" pitchFamily="18" charset="0"/>
              </a:rPr>
              <a:t>&gt; or &lt;</a:t>
            </a:r>
            <a:r>
              <a:rPr lang="en-US" altLang="en-US" sz="2400" err="1">
                <a:solidFill>
                  <a:srgbClr val="FF0000"/>
                </a:solidFill>
                <a:latin typeface="Times New Roman" panose="02020603050405020304" pitchFamily="18" charset="0"/>
                <a:cs typeface="Times New Roman" panose="02020603050405020304" pitchFamily="18" charset="0"/>
              </a:rPr>
              <a:t>sql:query</a:t>
            </a:r>
            <a:r>
              <a:rPr lang="en-US" altLang="en-US" sz="2400">
                <a:solidFill>
                  <a:srgbClr val="FF0000"/>
                </a:solidFill>
                <a:latin typeface="Times New Roman" panose="02020603050405020304" pitchFamily="18" charset="0"/>
                <a:cs typeface="Times New Roman" panose="02020603050405020304" pitchFamily="18" charset="0"/>
              </a:rPr>
              <a:t>&gt; Statements</a:t>
            </a:r>
          </a:p>
          <a:p>
            <a:pPr eaLnBrk="1" hangingPunct="1">
              <a:lnSpc>
                <a:spcPct val="80000"/>
              </a:lnSpc>
              <a:spcBef>
                <a:spcPts val="372"/>
              </a:spcBef>
              <a:buFont typeface="Arial" panose="020B0604020202020204" pitchFamily="34" charset="0"/>
              <a:buNone/>
            </a:pPr>
            <a:r>
              <a:rPr lang="en-US" altLang="en-US" sz="2400">
                <a:solidFill>
                  <a:srgbClr val="FF0000"/>
                </a:solidFill>
                <a:latin typeface="Times New Roman" panose="02020603050405020304" pitchFamily="18" charset="0"/>
                <a:cs typeface="Times New Roman" panose="02020603050405020304" pitchFamily="18" charset="0"/>
              </a:rPr>
              <a:t>&lt;/</a:t>
            </a:r>
            <a:r>
              <a:rPr lang="en-US" altLang="en-US" sz="2400" err="1">
                <a:solidFill>
                  <a:srgbClr val="FF0000"/>
                </a:solidFill>
                <a:latin typeface="Times New Roman" panose="02020603050405020304" pitchFamily="18" charset="0"/>
                <a:cs typeface="Times New Roman" panose="02020603050405020304" pitchFamily="18" charset="0"/>
              </a:rPr>
              <a:t>sql:transaction</a:t>
            </a:r>
            <a:r>
              <a:rPr lang="en-US" altLang="en-US" sz="2400">
                <a:solidFill>
                  <a:srgbClr val="FF0000"/>
                </a:solidFill>
                <a:latin typeface="Times New Roman" panose="02020603050405020304" pitchFamily="18" charset="0"/>
                <a:cs typeface="Times New Roman" panose="02020603050405020304" pitchFamily="18" charset="0"/>
              </a:rPr>
              <a:t>&gt;</a:t>
            </a:r>
          </a:p>
          <a:p>
            <a:pPr eaLnBrk="1" hangingPunct="1">
              <a:lnSpc>
                <a:spcPct val="80000"/>
              </a:lnSpc>
              <a:spcBef>
                <a:spcPts val="372"/>
              </a:spcBef>
            </a:pPr>
            <a:r>
              <a:rPr lang="en-US" altLang="en-US" sz="2800" b="1">
                <a:latin typeface="Times New Roman" panose="02020603050405020304" pitchFamily="18" charset="0"/>
                <a:cs typeface="Times New Roman" panose="02020603050405020304" pitchFamily="18" charset="0"/>
              </a:rPr>
              <a:t>The “param” Tag</a:t>
            </a:r>
          </a:p>
          <a:p>
            <a:pPr lvl="1" eaLnBrk="1" hangingPunct="1">
              <a:lnSpc>
                <a:spcPct val="80000"/>
              </a:lnSpc>
              <a:spcBef>
                <a:spcPts val="372"/>
              </a:spcBef>
            </a:pPr>
            <a:r>
              <a:rPr lang="en-US" altLang="en-US" sz="2400">
                <a:latin typeface="Times New Roman" panose="02020603050405020304" pitchFamily="18" charset="0"/>
                <a:cs typeface="Times New Roman" panose="02020603050405020304" pitchFamily="18" charset="0"/>
              </a:rPr>
              <a:t>Is used to </a:t>
            </a:r>
            <a:r>
              <a:rPr lang="en-US" altLang="en-US" sz="2400" b="1">
                <a:latin typeface="Times New Roman" panose="02020603050405020304" pitchFamily="18" charset="0"/>
                <a:cs typeface="Times New Roman" panose="02020603050405020304" pitchFamily="18" charset="0"/>
              </a:rPr>
              <a:t>set values for parameters markers (“?”)</a:t>
            </a:r>
            <a:r>
              <a:rPr lang="en-US" altLang="en-US" sz="2400">
                <a:latin typeface="Times New Roman" panose="02020603050405020304" pitchFamily="18" charset="0"/>
                <a:cs typeface="Times New Roman" panose="02020603050405020304" pitchFamily="18" charset="0"/>
              </a:rPr>
              <a:t> in SQL statements. </a:t>
            </a:r>
          </a:p>
          <a:p>
            <a:pPr lvl="1" eaLnBrk="1" hangingPunct="1">
              <a:lnSpc>
                <a:spcPct val="80000"/>
              </a:lnSpc>
              <a:spcBef>
                <a:spcPts val="372"/>
              </a:spcBef>
            </a:pPr>
            <a:r>
              <a:rPr lang="en-US" altLang="en-US" sz="2400">
                <a:latin typeface="Times New Roman" panose="02020603050405020304" pitchFamily="18" charset="0"/>
                <a:cs typeface="Times New Roman" panose="02020603050405020304" pitchFamily="18" charset="0"/>
              </a:rPr>
              <a:t>It acts as a sub tag for &lt;</a:t>
            </a:r>
            <a:r>
              <a:rPr lang="en-US" altLang="en-US" sz="2400" err="1">
                <a:latin typeface="Times New Roman" panose="02020603050405020304" pitchFamily="18" charset="0"/>
                <a:cs typeface="Times New Roman" panose="02020603050405020304" pitchFamily="18" charset="0"/>
              </a:rPr>
              <a:t>sql:query</a:t>
            </a:r>
            <a:r>
              <a:rPr lang="en-US" altLang="en-US" sz="2400">
                <a:latin typeface="Times New Roman" panose="02020603050405020304" pitchFamily="18" charset="0"/>
                <a:cs typeface="Times New Roman" panose="02020603050405020304" pitchFamily="18" charset="0"/>
              </a:rPr>
              <a:t>&gt; and &lt;</a:t>
            </a:r>
            <a:r>
              <a:rPr lang="en-US" altLang="en-US" sz="2400" err="1">
                <a:latin typeface="Times New Roman" panose="02020603050405020304" pitchFamily="18" charset="0"/>
                <a:cs typeface="Times New Roman" panose="02020603050405020304" pitchFamily="18" charset="0"/>
              </a:rPr>
              <a:t>sql:update</a:t>
            </a:r>
            <a:r>
              <a:rPr lang="en-US" altLang="en-US" sz="2400">
                <a:latin typeface="Times New Roman" panose="02020603050405020304" pitchFamily="18" charset="0"/>
                <a:cs typeface="Times New Roman" panose="02020603050405020304" pitchFamily="18" charset="0"/>
              </a:rPr>
              <a:t>&gt;</a:t>
            </a:r>
          </a:p>
          <a:p>
            <a:pPr lvl="1" eaLnBrk="1" hangingPunct="1">
              <a:lnSpc>
                <a:spcPct val="80000"/>
              </a:lnSpc>
              <a:spcBef>
                <a:spcPts val="372"/>
              </a:spcBef>
            </a:pPr>
            <a:r>
              <a:rPr lang="en-US" altLang="en-US" sz="2400" b="1">
                <a:latin typeface="Times New Roman" panose="02020603050405020304" pitchFamily="18" charset="0"/>
                <a:cs typeface="Times New Roman" panose="02020603050405020304" pitchFamily="18" charset="0"/>
              </a:rPr>
              <a:t>Syntax</a:t>
            </a:r>
          </a:p>
          <a:p>
            <a:pPr algn="ctr" eaLnBrk="1" hangingPunct="1">
              <a:lnSpc>
                <a:spcPct val="80000"/>
              </a:lnSpc>
              <a:spcBef>
                <a:spcPts val="372"/>
              </a:spcBef>
              <a:buFont typeface="Arial" panose="020B0604020202020204" pitchFamily="34" charset="0"/>
              <a:buNone/>
            </a:pPr>
            <a:r>
              <a:rPr lang="en-US" altLang="en-US" sz="2400" b="1">
                <a:solidFill>
                  <a:srgbClr val="FF0000"/>
                </a:solidFill>
                <a:latin typeface="Times New Roman" panose="02020603050405020304" pitchFamily="18" charset="0"/>
                <a:cs typeface="Times New Roman" panose="02020603050405020304" pitchFamily="18" charset="0"/>
              </a:rPr>
              <a:t>&lt;</a:t>
            </a:r>
            <a:r>
              <a:rPr lang="en-US" altLang="en-US" sz="2400" b="1" err="1">
                <a:solidFill>
                  <a:srgbClr val="FF0000"/>
                </a:solidFill>
                <a:latin typeface="Times New Roman" panose="02020603050405020304" pitchFamily="18" charset="0"/>
                <a:cs typeface="Times New Roman" panose="02020603050405020304" pitchFamily="18" charset="0"/>
              </a:rPr>
              <a:t>sql:param</a:t>
            </a:r>
            <a:r>
              <a:rPr lang="en-US" altLang="en-US" sz="2400" b="1">
                <a:solidFill>
                  <a:srgbClr val="FF0000"/>
                </a:solidFill>
                <a:latin typeface="Times New Roman" panose="02020603050405020304" pitchFamily="18" charset="0"/>
                <a:cs typeface="Times New Roman" panose="02020603050405020304" pitchFamily="18" charset="0"/>
              </a:rPr>
              <a:t> value=”value”/&gt;</a:t>
            </a:r>
            <a:endParaRPr lang="vi-VN" altLang="en-US" sz="2400" b="1">
              <a:solidFill>
                <a:srgbClr val="FF0000"/>
              </a:solidFill>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EAD2D33-6D30-B033-6B1E-D85EF3F6CC1C}"/>
              </a:ext>
            </a:extLst>
          </p:cNvPr>
          <p:cNvSpPr>
            <a:spLocks noGrp="1"/>
          </p:cNvSpPr>
          <p:nvPr>
            <p:ph type="dt" sz="half" idx="2"/>
          </p:nvPr>
        </p:nvSpPr>
        <p:spPr/>
        <p:txBody>
          <a:bodyPr/>
          <a:lstStyle/>
          <a:p>
            <a:fld id="{B45A2F6C-75CA-4142-A4A5-74780E83F9BB}" type="datetime1">
              <a:rPr lang="en-US" smtClean="0"/>
              <a:t>4/22/2024</a:t>
            </a:fld>
            <a:endParaRPr lang="en-US"/>
          </a:p>
        </p:txBody>
      </p:sp>
      <p:sp>
        <p:nvSpPr>
          <p:cNvPr id="3" name="Slide Number Placeholder 2">
            <a:extLst>
              <a:ext uri="{FF2B5EF4-FFF2-40B4-BE49-F238E27FC236}">
                <a16:creationId xmlns:a16="http://schemas.microsoft.com/office/drawing/2014/main" id="{7EE8CBE9-C506-1A3E-248C-0E581E9A0D8F}"/>
              </a:ext>
            </a:extLst>
          </p:cNvPr>
          <p:cNvSpPr>
            <a:spLocks noGrp="1"/>
          </p:cNvSpPr>
          <p:nvPr>
            <p:ph type="sldNum" sz="quarter" idx="4"/>
          </p:nvPr>
        </p:nvSpPr>
        <p:spPr/>
        <p:txBody>
          <a:bodyPr/>
          <a:lstStyle/>
          <a:p>
            <a:fld id="{CC0149FD-98BB-4821-915B-09C9BFE4B727}" type="slidenum">
              <a:rPr lang="en-US" smtClean="0"/>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795">
                                            <p:txEl>
                                              <p:pRg st="7" end="7"/>
                                            </p:txEl>
                                          </p:spTgt>
                                        </p:tgtEl>
                                        <p:attrNameLst>
                                          <p:attrName>style.visibility</p:attrName>
                                        </p:attrNameLst>
                                      </p:cBhvr>
                                      <p:to>
                                        <p:strVal val="visible"/>
                                      </p:to>
                                    </p:set>
                                    <p:animEffect transition="in" filter="box(in)">
                                      <p:cBhvr>
                                        <p:cTn id="7" dur="500"/>
                                        <p:tgtEl>
                                          <p:spTgt spid="33795">
                                            <p:txEl>
                                              <p:pRg st="7" end="7"/>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3795">
                                            <p:txEl>
                                              <p:pRg st="8" end="8"/>
                                            </p:txEl>
                                          </p:spTgt>
                                        </p:tgtEl>
                                        <p:attrNameLst>
                                          <p:attrName>style.visibility</p:attrName>
                                        </p:attrNameLst>
                                      </p:cBhvr>
                                      <p:to>
                                        <p:strVal val="visible"/>
                                      </p:to>
                                    </p:set>
                                    <p:animEffect transition="in" filter="box(in)">
                                      <p:cBhvr>
                                        <p:cTn id="10" dur="500"/>
                                        <p:tgtEl>
                                          <p:spTgt spid="33795">
                                            <p:txEl>
                                              <p:pRg st="8" end="8"/>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3795">
                                            <p:txEl>
                                              <p:pRg st="9" end="9"/>
                                            </p:txEl>
                                          </p:spTgt>
                                        </p:tgtEl>
                                        <p:attrNameLst>
                                          <p:attrName>style.visibility</p:attrName>
                                        </p:attrNameLst>
                                      </p:cBhvr>
                                      <p:to>
                                        <p:strVal val="visible"/>
                                      </p:to>
                                    </p:set>
                                    <p:animEffect transition="in" filter="box(in)">
                                      <p:cBhvr>
                                        <p:cTn id="13" dur="500"/>
                                        <p:tgtEl>
                                          <p:spTgt spid="33795">
                                            <p:txEl>
                                              <p:pRg st="9" end="9"/>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3795">
                                            <p:txEl>
                                              <p:pRg st="10" end="10"/>
                                            </p:txEl>
                                          </p:spTgt>
                                        </p:tgtEl>
                                        <p:attrNameLst>
                                          <p:attrName>style.visibility</p:attrName>
                                        </p:attrNameLst>
                                      </p:cBhvr>
                                      <p:to>
                                        <p:strVal val="visible"/>
                                      </p:to>
                                    </p:set>
                                    <p:animEffect transition="in" filter="box(in)">
                                      <p:cBhvr>
                                        <p:cTn id="16" dur="500"/>
                                        <p:tgtEl>
                                          <p:spTgt spid="33795">
                                            <p:txEl>
                                              <p:pRg st="10" end="10"/>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3795">
                                            <p:txEl>
                                              <p:pRg st="11" end="11"/>
                                            </p:txEl>
                                          </p:spTgt>
                                        </p:tgtEl>
                                        <p:attrNameLst>
                                          <p:attrName>style.visibility</p:attrName>
                                        </p:attrNameLst>
                                      </p:cBhvr>
                                      <p:to>
                                        <p:strVal val="visible"/>
                                      </p:to>
                                    </p:set>
                                    <p:animEffect transition="in" filter="box(in)">
                                      <p:cBhvr>
                                        <p:cTn id="19" dur="500"/>
                                        <p:tgtEl>
                                          <p:spTgt spid="3379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a:xfrm>
            <a:off x="914400" y="0"/>
            <a:ext cx="8229600" cy="1093788"/>
          </a:xfrm>
        </p:spPr>
        <p:txBody>
          <a:bodyPr/>
          <a:lstStyle/>
          <a:p>
            <a:pPr>
              <a:lnSpc>
                <a:spcPct val="75000"/>
              </a:lnSpc>
            </a:pPr>
            <a:r>
              <a:rPr lang="en-US" altLang="en-US" sz="4000" b="1">
                <a:latin typeface="Times New Roman" panose="02020603050405020304" pitchFamily="18" charset="0"/>
                <a:cs typeface="Times New Roman" panose="02020603050405020304" pitchFamily="18" charset="0"/>
              </a:rPr>
              <a:t>Build Library Tag Lib Library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Requirements</a:t>
            </a:r>
            <a:r>
              <a:rPr lang="en-US" altLang="en-US" b="1">
                <a:latin typeface="Times New Roman" panose="02020603050405020304" pitchFamily="18" charset="0"/>
                <a:cs typeface="Times New Roman" panose="02020603050405020304" pitchFamily="18" charset="0"/>
              </a:rPr>
              <a:t> </a:t>
            </a:r>
          </a:p>
        </p:txBody>
      </p:sp>
      <p:sp>
        <p:nvSpPr>
          <p:cNvPr id="18435" name="Rectangle 3"/>
          <p:cNvSpPr>
            <a:spLocks noGrp="1"/>
          </p:cNvSpPr>
          <p:nvPr>
            <p:ph type="body" idx="4294967295"/>
          </p:nvPr>
        </p:nvSpPr>
        <p:spPr>
          <a:xfrm>
            <a:off x="226142" y="1039189"/>
            <a:ext cx="9144000" cy="879475"/>
          </a:xfrm>
        </p:spPr>
        <p:txBody>
          <a:bodyPr/>
          <a:lstStyle/>
          <a:p>
            <a:pPr algn="just"/>
            <a:r>
              <a:rPr lang="en-US" altLang="en-US">
                <a:latin typeface="Times New Roman" panose="02020603050405020304" pitchFamily="18" charset="0"/>
              </a:rPr>
              <a:t>Build the data grid tag library using in JSP as</a:t>
            </a:r>
            <a:endParaRPr lang="vi-VN" altLang="en-US">
              <a:latin typeface="Times New Roman" panose="02020603050405020304" pitchFamily="18" charset="0"/>
            </a:endParaRPr>
          </a:p>
        </p:txBody>
      </p:sp>
      <p:sp>
        <p:nvSpPr>
          <p:cNvPr id="2" name="Date Placeholder 1">
            <a:extLst>
              <a:ext uri="{FF2B5EF4-FFF2-40B4-BE49-F238E27FC236}">
                <a16:creationId xmlns:a16="http://schemas.microsoft.com/office/drawing/2014/main" id="{2264F4D4-2107-9FBA-BD13-98CE2C5AD9C5}"/>
              </a:ext>
            </a:extLst>
          </p:cNvPr>
          <p:cNvSpPr>
            <a:spLocks noGrp="1"/>
          </p:cNvSpPr>
          <p:nvPr>
            <p:ph type="dt" sz="half" idx="2"/>
          </p:nvPr>
        </p:nvSpPr>
        <p:spPr/>
        <p:txBody>
          <a:bodyPr/>
          <a:lstStyle/>
          <a:p>
            <a:fld id="{EC96514C-1347-47A3-A795-549241F99DD2}" type="datetime1">
              <a:rPr lang="en-US" smtClean="0"/>
              <a:t>4/22/2024</a:t>
            </a:fld>
            <a:endParaRPr lang="en-US"/>
          </a:p>
        </p:txBody>
      </p:sp>
      <p:sp>
        <p:nvSpPr>
          <p:cNvPr id="3" name="Slide Number Placeholder 2">
            <a:extLst>
              <a:ext uri="{FF2B5EF4-FFF2-40B4-BE49-F238E27FC236}">
                <a16:creationId xmlns:a16="http://schemas.microsoft.com/office/drawing/2014/main" id="{6C5D746A-BC67-E4DB-4BBC-32CD6F9DC4A2}"/>
              </a:ext>
            </a:extLst>
          </p:cNvPr>
          <p:cNvSpPr>
            <a:spLocks noGrp="1"/>
          </p:cNvSpPr>
          <p:nvPr>
            <p:ph type="sldNum" sz="quarter" idx="4"/>
          </p:nvPr>
        </p:nvSpPr>
        <p:spPr/>
        <p:txBody>
          <a:bodyPr/>
          <a:lstStyle/>
          <a:p>
            <a:fld id="{CC0149FD-98BB-4821-915B-09C9BFE4B727}" type="slidenum">
              <a:rPr lang="en-US" smtClean="0"/>
              <a:pPr/>
              <a:t>37</a:t>
            </a:fld>
            <a:endParaRPr lang="en-US"/>
          </a:p>
        </p:txBody>
      </p:sp>
      <p:pic>
        <p:nvPicPr>
          <p:cNvPr id="6" name="Picture 5">
            <a:extLst>
              <a:ext uri="{FF2B5EF4-FFF2-40B4-BE49-F238E27FC236}">
                <a16:creationId xmlns:a16="http://schemas.microsoft.com/office/drawing/2014/main" id="{A85DC83C-A957-A922-0C0F-0EEB50D2044F}"/>
              </a:ext>
            </a:extLst>
          </p:cNvPr>
          <p:cNvPicPr>
            <a:picLocks noChangeAspect="1"/>
          </p:cNvPicPr>
          <p:nvPr/>
        </p:nvPicPr>
        <p:blipFill>
          <a:blip r:embed="rId3"/>
          <a:stretch>
            <a:fillRect/>
          </a:stretch>
        </p:blipFill>
        <p:spPr>
          <a:xfrm>
            <a:off x="2496892" y="1673202"/>
            <a:ext cx="3318720" cy="1182241"/>
          </a:xfrm>
          <a:prstGeom prst="rect">
            <a:avLst/>
          </a:prstGeom>
        </p:spPr>
      </p:pic>
      <p:pic>
        <p:nvPicPr>
          <p:cNvPr id="7" name="Picture 6">
            <a:extLst>
              <a:ext uri="{FF2B5EF4-FFF2-40B4-BE49-F238E27FC236}">
                <a16:creationId xmlns:a16="http://schemas.microsoft.com/office/drawing/2014/main" id="{0E981510-A54A-7E37-11CE-1914C420EDCF}"/>
              </a:ext>
            </a:extLst>
          </p:cNvPr>
          <p:cNvPicPr>
            <a:picLocks noChangeAspect="1"/>
          </p:cNvPicPr>
          <p:nvPr/>
        </p:nvPicPr>
        <p:blipFill>
          <a:blip r:embed="rId4"/>
          <a:stretch>
            <a:fillRect/>
          </a:stretch>
        </p:blipFill>
        <p:spPr>
          <a:xfrm>
            <a:off x="6043086" y="1687621"/>
            <a:ext cx="2958178" cy="1128554"/>
          </a:xfrm>
          <a:prstGeom prst="rect">
            <a:avLst/>
          </a:prstGeom>
        </p:spPr>
      </p:pic>
      <p:grpSp>
        <p:nvGrpSpPr>
          <p:cNvPr id="12" name="Group 11">
            <a:extLst>
              <a:ext uri="{FF2B5EF4-FFF2-40B4-BE49-F238E27FC236}">
                <a16:creationId xmlns:a16="http://schemas.microsoft.com/office/drawing/2014/main" id="{32B0C62D-FE2A-56A4-0CFA-D21E51EBC6E4}"/>
              </a:ext>
            </a:extLst>
          </p:cNvPr>
          <p:cNvGrpSpPr/>
          <p:nvPr/>
        </p:nvGrpSpPr>
        <p:grpSpPr>
          <a:xfrm>
            <a:off x="33744" y="1673202"/>
            <a:ext cx="2302569" cy="2613663"/>
            <a:chOff x="1" y="1538757"/>
            <a:chExt cx="2222090" cy="2629024"/>
          </a:xfrm>
        </p:grpSpPr>
        <p:pic>
          <p:nvPicPr>
            <p:cNvPr id="8" name="Picture 7">
              <a:extLst>
                <a:ext uri="{FF2B5EF4-FFF2-40B4-BE49-F238E27FC236}">
                  <a16:creationId xmlns:a16="http://schemas.microsoft.com/office/drawing/2014/main" id="{FDC7C9CA-9CBA-69D2-60F3-A32E5F85CF1B}"/>
                </a:ext>
              </a:extLst>
            </p:cNvPr>
            <p:cNvPicPr>
              <a:picLocks noChangeAspect="1"/>
            </p:cNvPicPr>
            <p:nvPr/>
          </p:nvPicPr>
          <p:blipFill>
            <a:blip r:embed="rId5"/>
            <a:stretch>
              <a:fillRect/>
            </a:stretch>
          </p:blipFill>
          <p:spPr>
            <a:xfrm>
              <a:off x="1" y="1538757"/>
              <a:ext cx="2222090" cy="953326"/>
            </a:xfrm>
            <a:prstGeom prst="rect">
              <a:avLst/>
            </a:prstGeom>
          </p:spPr>
        </p:pic>
        <p:pic>
          <p:nvPicPr>
            <p:cNvPr id="9" name="Picture 8">
              <a:extLst>
                <a:ext uri="{FF2B5EF4-FFF2-40B4-BE49-F238E27FC236}">
                  <a16:creationId xmlns:a16="http://schemas.microsoft.com/office/drawing/2014/main" id="{6C24CE35-C405-85F4-2123-69E1E8D2FA10}"/>
                </a:ext>
              </a:extLst>
            </p:cNvPr>
            <p:cNvPicPr>
              <a:picLocks noChangeAspect="1"/>
            </p:cNvPicPr>
            <p:nvPr/>
          </p:nvPicPr>
          <p:blipFill>
            <a:blip r:embed="rId6"/>
            <a:stretch>
              <a:fillRect/>
            </a:stretch>
          </p:blipFill>
          <p:spPr>
            <a:xfrm>
              <a:off x="285562" y="2492083"/>
              <a:ext cx="1493649" cy="198137"/>
            </a:xfrm>
            <a:prstGeom prst="rect">
              <a:avLst/>
            </a:prstGeom>
          </p:spPr>
        </p:pic>
        <p:pic>
          <p:nvPicPr>
            <p:cNvPr id="11" name="Picture 10">
              <a:extLst>
                <a:ext uri="{FF2B5EF4-FFF2-40B4-BE49-F238E27FC236}">
                  <a16:creationId xmlns:a16="http://schemas.microsoft.com/office/drawing/2014/main" id="{7BC70D09-EE32-538E-435A-A9256F71BAC2}"/>
                </a:ext>
              </a:extLst>
            </p:cNvPr>
            <p:cNvPicPr>
              <a:picLocks noChangeAspect="1"/>
            </p:cNvPicPr>
            <p:nvPr/>
          </p:nvPicPr>
          <p:blipFill>
            <a:blip r:embed="rId7"/>
            <a:stretch>
              <a:fillRect/>
            </a:stretch>
          </p:blipFill>
          <p:spPr>
            <a:xfrm>
              <a:off x="55495" y="2780821"/>
              <a:ext cx="2027096" cy="1386960"/>
            </a:xfrm>
            <a:prstGeom prst="rect">
              <a:avLst/>
            </a:prstGeom>
          </p:spPr>
        </p:pic>
      </p:grpSp>
      <p:pic>
        <p:nvPicPr>
          <p:cNvPr id="13" name="Picture 12">
            <a:extLst>
              <a:ext uri="{FF2B5EF4-FFF2-40B4-BE49-F238E27FC236}">
                <a16:creationId xmlns:a16="http://schemas.microsoft.com/office/drawing/2014/main" id="{16CC3DAA-87D9-A173-A90E-B9793ADF2F85}"/>
              </a:ext>
            </a:extLst>
          </p:cNvPr>
          <p:cNvPicPr>
            <a:picLocks noChangeAspect="1"/>
          </p:cNvPicPr>
          <p:nvPr/>
        </p:nvPicPr>
        <p:blipFill>
          <a:blip r:embed="rId8"/>
          <a:stretch>
            <a:fillRect/>
          </a:stretch>
        </p:blipFill>
        <p:spPr>
          <a:xfrm>
            <a:off x="2336314" y="4197291"/>
            <a:ext cx="6721639" cy="2267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p:cNvSpPr>
          <p:nvPr>
            <p:ph type="title" idx="4294967295"/>
          </p:nvPr>
        </p:nvSpPr>
        <p:spPr>
          <a:xfrm>
            <a:off x="1666875" y="0"/>
            <a:ext cx="7477125" cy="1077913"/>
          </a:xfrm>
        </p:spPr>
        <p:txBody>
          <a:bodyPr/>
          <a:lstStyle/>
          <a:p>
            <a:pPr>
              <a:lnSpc>
                <a:spcPct val="6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 – Example </a:t>
            </a:r>
          </a:p>
        </p:txBody>
      </p:sp>
      <p:sp>
        <p:nvSpPr>
          <p:cNvPr id="2" name="Date Placeholder 1">
            <a:extLst>
              <a:ext uri="{FF2B5EF4-FFF2-40B4-BE49-F238E27FC236}">
                <a16:creationId xmlns:a16="http://schemas.microsoft.com/office/drawing/2014/main" id="{60388598-EB1A-8ED4-FE01-3FB5351D016F}"/>
              </a:ext>
            </a:extLst>
          </p:cNvPr>
          <p:cNvSpPr>
            <a:spLocks noGrp="1"/>
          </p:cNvSpPr>
          <p:nvPr>
            <p:ph type="dt" sz="half" idx="2"/>
          </p:nvPr>
        </p:nvSpPr>
        <p:spPr/>
        <p:txBody>
          <a:bodyPr/>
          <a:lstStyle/>
          <a:p>
            <a:fld id="{D8A42DB9-8FB1-4C48-87D4-16B6E70709E5}" type="datetime1">
              <a:rPr lang="en-US" smtClean="0"/>
              <a:t>4/22/2024</a:t>
            </a:fld>
            <a:endParaRPr lang="en-US"/>
          </a:p>
        </p:txBody>
      </p:sp>
      <p:sp>
        <p:nvSpPr>
          <p:cNvPr id="3" name="Slide Number Placeholder 2">
            <a:extLst>
              <a:ext uri="{FF2B5EF4-FFF2-40B4-BE49-F238E27FC236}">
                <a16:creationId xmlns:a16="http://schemas.microsoft.com/office/drawing/2014/main" id="{84366CF3-6793-14AD-6EFE-7D67CD35057D}"/>
              </a:ext>
            </a:extLst>
          </p:cNvPr>
          <p:cNvSpPr>
            <a:spLocks noGrp="1"/>
          </p:cNvSpPr>
          <p:nvPr>
            <p:ph type="sldNum" sz="quarter" idx="4"/>
          </p:nvPr>
        </p:nvSpPr>
        <p:spPr/>
        <p:txBody>
          <a:bodyPr/>
          <a:lstStyle/>
          <a:p>
            <a:fld id="{CC0149FD-98BB-4821-915B-09C9BFE4B727}" type="slidenum">
              <a:rPr lang="en-US" smtClean="0"/>
              <a:pPr/>
              <a:t>38</a:t>
            </a:fld>
            <a:endParaRPr lang="en-US"/>
          </a:p>
        </p:txBody>
      </p:sp>
      <p:pic>
        <p:nvPicPr>
          <p:cNvPr id="5" name="Picture 4">
            <a:extLst>
              <a:ext uri="{FF2B5EF4-FFF2-40B4-BE49-F238E27FC236}">
                <a16:creationId xmlns:a16="http://schemas.microsoft.com/office/drawing/2014/main" id="{D03520CB-885D-0213-DC72-3C04946390F5}"/>
              </a:ext>
            </a:extLst>
          </p:cNvPr>
          <p:cNvPicPr>
            <a:picLocks noChangeAspect="1"/>
          </p:cNvPicPr>
          <p:nvPr/>
        </p:nvPicPr>
        <p:blipFill>
          <a:blip r:embed="rId3"/>
          <a:stretch>
            <a:fillRect/>
          </a:stretch>
        </p:blipFill>
        <p:spPr>
          <a:xfrm>
            <a:off x="501442" y="959381"/>
            <a:ext cx="8042789" cy="5521318"/>
          </a:xfrm>
          <a:prstGeom prst="rect">
            <a:avLst/>
          </a:prstGeom>
        </p:spPr>
      </p:pic>
    </p:spTree>
    <p:extLst>
      <p:ext uri="{BB962C8B-B14F-4D97-AF65-F5344CB8AC3E}">
        <p14:creationId xmlns:p14="http://schemas.microsoft.com/office/powerpoint/2010/main" val="1172887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idx="4294967295"/>
          </p:nvPr>
        </p:nvSpPr>
        <p:spPr>
          <a:xfrm>
            <a:off x="1328738" y="0"/>
            <a:ext cx="7815262" cy="1417638"/>
          </a:xfrm>
        </p:spPr>
        <p:txBody>
          <a:bodyPr/>
          <a:lstStyle/>
          <a:p>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a:t>
            </a:r>
          </a:p>
        </p:txBody>
      </p:sp>
      <p:sp>
        <p:nvSpPr>
          <p:cNvPr id="17" name="AutoShape 5"/>
          <p:cNvSpPr>
            <a:spLocks noChangeArrowheads="1"/>
          </p:cNvSpPr>
          <p:nvPr/>
        </p:nvSpPr>
        <p:spPr bwMode="auto">
          <a:xfrm>
            <a:off x="3052763" y="1857375"/>
            <a:ext cx="3429000" cy="609600"/>
          </a:xfrm>
          <a:prstGeom prst="roundRect">
            <a:avLst>
              <a:gd name="adj" fmla="val 16667"/>
            </a:avLst>
          </a:prstGeom>
          <a:solidFill>
            <a:srgbClr val="0099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solidFill>
                  <a:schemeClr val="bg1"/>
                </a:solidFill>
                <a:cs typeface="Arial" panose="020B0604020202020204" pitchFamily="34" charset="0"/>
              </a:rPr>
              <a:t>SQL Tag Library</a:t>
            </a:r>
          </a:p>
        </p:txBody>
      </p:sp>
      <p:sp>
        <p:nvSpPr>
          <p:cNvPr id="21" name="AutoShape 5"/>
          <p:cNvSpPr>
            <a:spLocks noChangeArrowheads="1"/>
          </p:cNvSpPr>
          <p:nvPr/>
        </p:nvSpPr>
        <p:spPr bwMode="auto">
          <a:xfrm>
            <a:off x="385763" y="3838575"/>
            <a:ext cx="1981200" cy="6096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cs typeface="Arial" panose="020B0604020202020204" pitchFamily="34" charset="0"/>
              </a:rPr>
              <a:t>setDataSource</a:t>
            </a:r>
          </a:p>
        </p:txBody>
      </p:sp>
      <p:sp>
        <p:nvSpPr>
          <p:cNvPr id="23" name="AutoShape 5"/>
          <p:cNvSpPr>
            <a:spLocks noChangeArrowheads="1"/>
          </p:cNvSpPr>
          <p:nvPr/>
        </p:nvSpPr>
        <p:spPr bwMode="auto">
          <a:xfrm>
            <a:off x="2595563" y="3838575"/>
            <a:ext cx="1143000" cy="6096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cs typeface="Arial" panose="020B0604020202020204" pitchFamily="34" charset="0"/>
              </a:rPr>
              <a:t>query</a:t>
            </a:r>
          </a:p>
        </p:txBody>
      </p:sp>
      <p:sp>
        <p:nvSpPr>
          <p:cNvPr id="24" name="AutoShape 5"/>
          <p:cNvSpPr>
            <a:spLocks noChangeArrowheads="1"/>
          </p:cNvSpPr>
          <p:nvPr/>
        </p:nvSpPr>
        <p:spPr bwMode="auto">
          <a:xfrm>
            <a:off x="4119563" y="3838575"/>
            <a:ext cx="1219200" cy="6096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cs typeface="Arial" panose="020B0604020202020204" pitchFamily="34" charset="0"/>
              </a:rPr>
              <a:t>update</a:t>
            </a:r>
          </a:p>
        </p:txBody>
      </p:sp>
      <p:sp>
        <p:nvSpPr>
          <p:cNvPr id="25" name="AutoShape 5"/>
          <p:cNvSpPr>
            <a:spLocks noChangeArrowheads="1"/>
          </p:cNvSpPr>
          <p:nvPr/>
        </p:nvSpPr>
        <p:spPr bwMode="auto">
          <a:xfrm>
            <a:off x="7624763" y="3838575"/>
            <a:ext cx="1219200" cy="6096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cs typeface="Arial" panose="020B0604020202020204" pitchFamily="34" charset="0"/>
              </a:rPr>
              <a:t>param</a:t>
            </a:r>
          </a:p>
        </p:txBody>
      </p:sp>
      <p:sp>
        <p:nvSpPr>
          <p:cNvPr id="22" name="AutoShape 5"/>
          <p:cNvSpPr>
            <a:spLocks noChangeArrowheads="1"/>
          </p:cNvSpPr>
          <p:nvPr/>
        </p:nvSpPr>
        <p:spPr bwMode="auto">
          <a:xfrm>
            <a:off x="5719763" y="3838575"/>
            <a:ext cx="1600200" cy="6096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cs typeface="Arial" panose="020B0604020202020204" pitchFamily="34" charset="0"/>
              </a:rPr>
              <a:t>transaction</a:t>
            </a:r>
          </a:p>
        </p:txBody>
      </p:sp>
      <p:grpSp>
        <p:nvGrpSpPr>
          <p:cNvPr id="2" name="Group 26"/>
          <p:cNvGrpSpPr>
            <a:grpSpLocks/>
          </p:cNvGrpSpPr>
          <p:nvPr/>
        </p:nvGrpSpPr>
        <p:grpSpPr bwMode="auto">
          <a:xfrm>
            <a:off x="1376363" y="2466975"/>
            <a:ext cx="6858000" cy="1371600"/>
            <a:chOff x="1219200" y="2438400"/>
            <a:chExt cx="6858000" cy="1371600"/>
          </a:xfrm>
        </p:grpSpPr>
        <p:sp>
          <p:nvSpPr>
            <p:cNvPr id="51210" name="Line 20"/>
            <p:cNvSpPr>
              <a:spLocks noChangeShapeType="1"/>
            </p:cNvSpPr>
            <p:nvPr/>
          </p:nvSpPr>
          <p:spPr bwMode="auto">
            <a:xfrm>
              <a:off x="4648200" y="2438400"/>
              <a:ext cx="0" cy="60960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1" name="Line 18"/>
            <p:cNvSpPr>
              <a:spLocks noChangeShapeType="1"/>
            </p:cNvSpPr>
            <p:nvPr/>
          </p:nvSpPr>
          <p:spPr bwMode="auto">
            <a:xfrm>
              <a:off x="1219200" y="3048000"/>
              <a:ext cx="32766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2" name="Line 18"/>
            <p:cNvSpPr>
              <a:spLocks noChangeShapeType="1"/>
            </p:cNvSpPr>
            <p:nvPr/>
          </p:nvSpPr>
          <p:spPr bwMode="auto">
            <a:xfrm>
              <a:off x="4495800" y="3048000"/>
              <a:ext cx="35814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13" name="Line 12"/>
            <p:cNvSpPr>
              <a:spLocks noChangeShapeType="1"/>
            </p:cNvSpPr>
            <p:nvPr/>
          </p:nvSpPr>
          <p:spPr bwMode="auto">
            <a:xfrm>
              <a:off x="3048000" y="3048000"/>
              <a:ext cx="0" cy="7620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4" name="Line 12"/>
            <p:cNvSpPr>
              <a:spLocks noChangeShapeType="1"/>
            </p:cNvSpPr>
            <p:nvPr/>
          </p:nvSpPr>
          <p:spPr bwMode="auto">
            <a:xfrm>
              <a:off x="4648200" y="3048000"/>
              <a:ext cx="0" cy="7620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5" name="Line 12"/>
            <p:cNvSpPr>
              <a:spLocks noChangeShapeType="1"/>
            </p:cNvSpPr>
            <p:nvPr/>
          </p:nvSpPr>
          <p:spPr bwMode="auto">
            <a:xfrm>
              <a:off x="8077200" y="3048000"/>
              <a:ext cx="0" cy="7620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6" name="Line 12"/>
            <p:cNvSpPr>
              <a:spLocks noChangeShapeType="1"/>
            </p:cNvSpPr>
            <p:nvPr/>
          </p:nvSpPr>
          <p:spPr bwMode="auto">
            <a:xfrm>
              <a:off x="1219200" y="3048000"/>
              <a:ext cx="0" cy="7620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7" name="Line 12"/>
            <p:cNvSpPr>
              <a:spLocks noChangeShapeType="1"/>
            </p:cNvSpPr>
            <p:nvPr/>
          </p:nvSpPr>
          <p:spPr bwMode="auto">
            <a:xfrm>
              <a:off x="6324600" y="3048000"/>
              <a:ext cx="0" cy="7620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 name="Date Placeholder 2">
            <a:extLst>
              <a:ext uri="{FF2B5EF4-FFF2-40B4-BE49-F238E27FC236}">
                <a16:creationId xmlns:a16="http://schemas.microsoft.com/office/drawing/2014/main" id="{A9A2EFD2-365B-5345-A802-FB96CF5DE4A5}"/>
              </a:ext>
            </a:extLst>
          </p:cNvPr>
          <p:cNvSpPr>
            <a:spLocks noGrp="1"/>
          </p:cNvSpPr>
          <p:nvPr>
            <p:ph type="dt" sz="half" idx="2"/>
          </p:nvPr>
        </p:nvSpPr>
        <p:spPr/>
        <p:txBody>
          <a:bodyPr/>
          <a:lstStyle/>
          <a:p>
            <a:fld id="{7498CE6E-3FAD-48B5-ADCF-403200929472}" type="datetime1">
              <a:rPr lang="en-US" smtClean="0"/>
              <a:t>4/22/2024</a:t>
            </a:fld>
            <a:endParaRPr lang="en-US"/>
          </a:p>
        </p:txBody>
      </p:sp>
      <p:sp>
        <p:nvSpPr>
          <p:cNvPr id="4" name="Slide Number Placeholder 3">
            <a:extLst>
              <a:ext uri="{FF2B5EF4-FFF2-40B4-BE49-F238E27FC236}">
                <a16:creationId xmlns:a16="http://schemas.microsoft.com/office/drawing/2014/main" id="{2AF1B45C-B254-CC7A-67AC-2978E0A90EE8}"/>
              </a:ext>
            </a:extLst>
          </p:cNvPr>
          <p:cNvSpPr>
            <a:spLocks noGrp="1"/>
          </p:cNvSpPr>
          <p:nvPr>
            <p:ph type="sldNum" sz="quarter" idx="4"/>
          </p:nvPr>
        </p:nvSpPr>
        <p:spPr/>
        <p:txBody>
          <a:bodyPr/>
          <a:lstStyle/>
          <a:p>
            <a:fld id="{CC0149FD-98BB-4821-915B-09C9BFE4B727}" type="slidenum">
              <a:rPr lang="en-US" smtClean="0"/>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0-#ppt_w/2"/>
                                          </p:val>
                                        </p:tav>
                                        <p:tav tm="100000">
                                          <p:val>
                                            <p:strVal val="#ppt_x"/>
                                          </p:val>
                                        </p:tav>
                                      </p:tavLst>
                                    </p:anim>
                                    <p:anim calcmode="lin" valueType="num">
                                      <p:cBhvr additive="base">
                                        <p:cTn id="20"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000" fill="hold"/>
                                        <p:tgtEl>
                                          <p:spTgt spid="23"/>
                                        </p:tgtEl>
                                        <p:attrNameLst>
                                          <p:attrName>ppt_x</p:attrName>
                                        </p:attrNameLst>
                                      </p:cBhvr>
                                      <p:tavLst>
                                        <p:tav tm="0">
                                          <p:val>
                                            <p:strVal val="0-#ppt_w/2"/>
                                          </p:val>
                                        </p:tav>
                                        <p:tav tm="100000">
                                          <p:val>
                                            <p:strVal val="#ppt_x"/>
                                          </p:val>
                                        </p:tav>
                                      </p:tavLst>
                                    </p:anim>
                                    <p:anim calcmode="lin" valueType="num">
                                      <p:cBhvr additive="base">
                                        <p:cTn id="26" dur="10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0-#ppt_w/2"/>
                                          </p:val>
                                        </p:tav>
                                        <p:tav tm="100000">
                                          <p:val>
                                            <p:strVal val="#ppt_x"/>
                                          </p:val>
                                        </p:tav>
                                      </p:tavLst>
                                    </p:anim>
                                    <p:anim calcmode="lin" valueType="num">
                                      <p:cBhvr additive="base">
                                        <p:cTn id="32" dur="10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1+#ppt_w/2"/>
                                          </p:val>
                                        </p:tav>
                                        <p:tav tm="100000">
                                          <p:val>
                                            <p:strVal val="#ppt_x"/>
                                          </p:val>
                                        </p:tav>
                                      </p:tavLst>
                                    </p:anim>
                                    <p:anim calcmode="lin" valueType="num">
                                      <p:cBhvr additive="base">
                                        <p:cTn id="38"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1000" fill="hold"/>
                                        <p:tgtEl>
                                          <p:spTgt spid="25"/>
                                        </p:tgtEl>
                                        <p:attrNameLst>
                                          <p:attrName>ppt_x</p:attrName>
                                        </p:attrNameLst>
                                      </p:cBhvr>
                                      <p:tavLst>
                                        <p:tav tm="0">
                                          <p:val>
                                            <p:strVal val="1+#ppt_w/2"/>
                                          </p:val>
                                        </p:tav>
                                        <p:tav tm="100000">
                                          <p:val>
                                            <p:strVal val="#ppt_x"/>
                                          </p:val>
                                        </p:tav>
                                      </p:tavLst>
                                    </p:anim>
                                    <p:anim calcmode="lin" valueType="num">
                                      <p:cBhvr additive="base">
                                        <p:cTn id="44"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3" grpId="0" animBg="1"/>
      <p:bldP spid="24" grpId="0" animBg="1"/>
      <p:bldP spid="25"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idx="4294967295"/>
          </p:nvPr>
        </p:nvSpPr>
        <p:spPr>
          <a:xfrm>
            <a:off x="914400" y="0"/>
            <a:ext cx="8229600" cy="990600"/>
          </a:xfrm>
        </p:spPr>
        <p:txBody>
          <a:bodyPr/>
          <a:lstStyle/>
          <a:p>
            <a:pPr>
              <a:lnSpc>
                <a:spcPct val="55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JSP Standard Tag Library</a:t>
            </a:r>
            <a:r>
              <a:rPr lang="en-US" altLang="en-US" sz="4800" b="1">
                <a:latin typeface="Times New Roman" panose="02020603050405020304" pitchFamily="18" charset="0"/>
                <a:cs typeface="Times New Roman" panose="02020603050405020304" pitchFamily="18" charset="0"/>
              </a:rPr>
              <a:t> </a:t>
            </a:r>
          </a:p>
        </p:txBody>
      </p:sp>
      <p:sp>
        <p:nvSpPr>
          <p:cNvPr id="15363" name="Rectangle 3"/>
          <p:cNvSpPr>
            <a:spLocks noGrp="1"/>
          </p:cNvSpPr>
          <p:nvPr>
            <p:ph type="body" idx="4294967295"/>
          </p:nvPr>
        </p:nvSpPr>
        <p:spPr>
          <a:xfrm>
            <a:off x="0" y="863600"/>
            <a:ext cx="9144000" cy="5617099"/>
          </a:xfrm>
        </p:spPr>
        <p:txBody>
          <a:bodyPr/>
          <a:lstStyle/>
          <a:p>
            <a:pPr algn="just" eaLnBrk="1" hangingPunct="1">
              <a:lnSpc>
                <a:spcPct val="80000"/>
              </a:lnSpc>
              <a:spcBef>
                <a:spcPts val="372"/>
              </a:spcBef>
            </a:pPr>
            <a:r>
              <a:rPr lang="en-US" altLang="en-US" sz="2800">
                <a:latin typeface="Times New Roman" panose="02020603050405020304" pitchFamily="18" charset="0"/>
                <a:cs typeface="Times New Roman" panose="02020603050405020304" pitchFamily="18" charset="0"/>
              </a:rPr>
              <a:t>Is a new component being offered by the Sun for JSP programming.</a:t>
            </a:r>
          </a:p>
          <a:p>
            <a:pPr algn="just" eaLnBrk="1" hangingPunct="1">
              <a:lnSpc>
                <a:spcPct val="80000"/>
              </a:lnSpc>
              <a:spcBef>
                <a:spcPts val="372"/>
              </a:spcBef>
            </a:pPr>
            <a:r>
              <a:rPr lang="en-US" altLang="en-US" sz="2800">
                <a:latin typeface="Times New Roman" panose="02020603050405020304" pitchFamily="18" charset="0"/>
                <a:cs typeface="Times New Roman" panose="02020603050405020304" pitchFamily="18" charset="0"/>
              </a:rPr>
              <a:t>A library of </a:t>
            </a:r>
            <a:r>
              <a:rPr lang="en-US" altLang="en-US" sz="2800" b="1">
                <a:latin typeface="Times New Roman" panose="02020603050405020304" pitchFamily="18" charset="0"/>
                <a:cs typeface="Times New Roman" panose="02020603050405020304" pitchFamily="18" charset="0"/>
              </a:rPr>
              <a:t>predefined tags </a:t>
            </a:r>
            <a:r>
              <a:rPr lang="en-US" altLang="en-US" sz="2800">
                <a:latin typeface="Times New Roman" panose="02020603050405020304" pitchFamily="18" charset="0"/>
                <a:cs typeface="Times New Roman" panose="02020603050405020304" pitchFamily="18" charset="0"/>
              </a:rPr>
              <a:t>(by Sun) that provides </a:t>
            </a:r>
            <a:r>
              <a:rPr lang="en-US" altLang="en-US" sz="2800" b="1">
                <a:latin typeface="Times New Roman" panose="02020603050405020304" pitchFamily="18" charset="0"/>
                <a:cs typeface="Times New Roman" panose="02020603050405020304" pitchFamily="18" charset="0"/>
              </a:rPr>
              <a:t>a set of reusable standard tags </a:t>
            </a:r>
            <a:r>
              <a:rPr lang="en-US" altLang="en-US" sz="2800">
                <a:latin typeface="Times New Roman" panose="02020603050405020304" pitchFamily="18" charset="0"/>
                <a:cs typeface="Times New Roman" panose="02020603050405020304" pitchFamily="18" charset="0"/>
              </a:rPr>
              <a:t>that works in the similar manner everywhere</a:t>
            </a:r>
          </a:p>
          <a:p>
            <a:pPr algn="just" eaLnBrk="1" hangingPunct="1">
              <a:lnSpc>
                <a:spcPct val="80000"/>
              </a:lnSpc>
              <a:spcBef>
                <a:spcPts val="372"/>
              </a:spcBef>
            </a:pPr>
            <a:r>
              <a:rPr lang="en-US" altLang="en-US" sz="2800">
                <a:latin typeface="Times New Roman" panose="02020603050405020304" pitchFamily="18" charset="0"/>
                <a:cs typeface="Times New Roman" panose="02020603050405020304" pitchFamily="18" charset="0"/>
              </a:rPr>
              <a:t>Allows programming </a:t>
            </a:r>
            <a:r>
              <a:rPr lang="en-US" altLang="en-US" sz="2800" b="1">
                <a:latin typeface="Times New Roman" panose="02020603050405020304" pitchFamily="18" charset="0"/>
                <a:cs typeface="Times New Roman" panose="02020603050405020304" pitchFamily="18" charset="0"/>
              </a:rPr>
              <a:t>using tags rather than </a:t>
            </a:r>
            <a:r>
              <a:rPr lang="en-US" altLang="en-US" sz="2800" b="1" err="1">
                <a:latin typeface="Times New Roman" panose="02020603050405020304" pitchFamily="18" charset="0"/>
                <a:cs typeface="Times New Roman" panose="02020603050405020304" pitchFamily="18" charset="0"/>
              </a:rPr>
              <a:t>scriptlet</a:t>
            </a:r>
            <a:r>
              <a:rPr lang="en-US" altLang="en-US" sz="2800" b="1">
                <a:latin typeface="Times New Roman" panose="02020603050405020304" pitchFamily="18" charset="0"/>
                <a:cs typeface="Times New Roman" panose="02020603050405020304" pitchFamily="18" charset="0"/>
              </a:rPr>
              <a:t> code </a:t>
            </a:r>
            <a:r>
              <a:rPr lang="en-US" altLang="en-US" sz="2800">
                <a:latin typeface="Times New Roman" panose="02020603050405020304" pitchFamily="18" charset="0"/>
                <a:cs typeface="Times New Roman" panose="02020603050405020304" pitchFamily="18" charset="0"/>
              </a:rPr>
              <a:t>JSTL has reusable standard set of tags.</a:t>
            </a:r>
          </a:p>
          <a:p>
            <a:pPr algn="just" eaLnBrk="1" hangingPunct="1">
              <a:lnSpc>
                <a:spcPct val="80000"/>
              </a:lnSpc>
              <a:spcBef>
                <a:spcPts val="372"/>
              </a:spcBef>
            </a:pPr>
            <a:r>
              <a:rPr lang="en-US" altLang="en-US" sz="2800">
                <a:latin typeface="Times New Roman" panose="02020603050405020304" pitchFamily="18" charset="0"/>
                <a:cs typeface="Times New Roman" panose="02020603050405020304" pitchFamily="18" charset="0"/>
              </a:rPr>
              <a:t>Provides the user with a script-free environment</a:t>
            </a:r>
          </a:p>
          <a:p>
            <a:pPr algn="just" eaLnBrk="1" hangingPunct="1">
              <a:lnSpc>
                <a:spcPct val="80000"/>
              </a:lnSpc>
              <a:spcBef>
                <a:spcPts val="372"/>
              </a:spcBef>
            </a:pPr>
            <a:r>
              <a:rPr lang="en-US" altLang="en-US" sz="2800">
                <a:latin typeface="Times New Roman" panose="02020603050405020304" pitchFamily="18" charset="0"/>
                <a:cs typeface="Times New Roman" panose="02020603050405020304" pitchFamily="18" charset="0"/>
              </a:rPr>
              <a:t>Are </a:t>
            </a:r>
            <a:r>
              <a:rPr lang="en-US" altLang="en-US" sz="2800" b="1">
                <a:latin typeface="Times New Roman" panose="02020603050405020304" pitchFamily="18" charset="0"/>
                <a:cs typeface="Times New Roman" panose="02020603050405020304" pitchFamily="18" charset="0"/>
              </a:rPr>
              <a:t>easier for non-programmers &amp; inexperienced programmers</a:t>
            </a:r>
          </a:p>
          <a:p>
            <a:pPr algn="just" eaLnBrk="1" hangingPunct="1">
              <a:lnSpc>
                <a:spcPct val="80000"/>
              </a:lnSpc>
              <a:spcBef>
                <a:spcPts val="372"/>
              </a:spcBef>
            </a:pPr>
            <a:r>
              <a:rPr lang="en-US" altLang="en-US" sz="2800" b="1">
                <a:latin typeface="Times New Roman" panose="02020603050405020304" pitchFamily="18" charset="0"/>
                <a:cs typeface="Times New Roman" panose="02020603050405020304" pitchFamily="18" charset="0"/>
              </a:rPr>
              <a:t>Disadvantages</a:t>
            </a:r>
          </a:p>
          <a:p>
            <a:pPr lvl="1" algn="just" eaLnBrk="1" hangingPunct="1">
              <a:lnSpc>
                <a:spcPct val="80000"/>
              </a:lnSpc>
              <a:spcBef>
                <a:spcPts val="372"/>
              </a:spcBef>
            </a:pPr>
            <a:r>
              <a:rPr lang="en-US" altLang="en-US" sz="2400">
                <a:latin typeface="Times New Roman" panose="02020603050405020304" pitchFamily="18" charset="0"/>
                <a:cs typeface="Times New Roman" panose="02020603050405020304" pitchFamily="18" charset="0"/>
              </a:rPr>
              <a:t>It adds </a:t>
            </a:r>
            <a:r>
              <a:rPr lang="en-US" altLang="en-US" sz="2400" b="1">
                <a:latin typeface="Times New Roman" panose="02020603050405020304" pitchFamily="18" charset="0"/>
                <a:cs typeface="Times New Roman" panose="02020603050405020304" pitchFamily="18" charset="0"/>
              </a:rPr>
              <a:t>processing overhead </a:t>
            </a:r>
            <a:r>
              <a:rPr lang="en-US" altLang="en-US" sz="2400">
                <a:latin typeface="Times New Roman" panose="02020603050405020304" pitchFamily="18" charset="0"/>
                <a:cs typeface="Times New Roman" panose="02020603050405020304" pitchFamily="18" charset="0"/>
              </a:rPr>
              <a:t>to the server. The </a:t>
            </a:r>
            <a:r>
              <a:rPr lang="en-US" altLang="en-US" sz="2400" b="1">
                <a:latin typeface="Times New Roman" panose="02020603050405020304" pitchFamily="18" charset="0"/>
                <a:cs typeface="Times New Roman" panose="02020603050405020304" pitchFamily="18" charset="0"/>
              </a:rPr>
              <a:t>tag</a:t>
            </a:r>
            <a:r>
              <a:rPr lang="en-US" altLang="en-US" sz="2400">
                <a:latin typeface="Times New Roman" panose="02020603050405020304" pitchFamily="18" charset="0"/>
                <a:cs typeface="Times New Roman" panose="02020603050405020304" pitchFamily="18" charset="0"/>
              </a:rPr>
              <a:t> libraries are </a:t>
            </a:r>
            <a:r>
              <a:rPr lang="en-US" altLang="en-US" sz="2400" b="1">
                <a:latin typeface="Times New Roman" panose="02020603050405020304" pitchFamily="18" charset="0"/>
                <a:cs typeface="Times New Roman" panose="02020603050405020304" pitchFamily="18" charset="0"/>
              </a:rPr>
              <a:t>compiled</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into</a:t>
            </a:r>
            <a:r>
              <a:rPr lang="en-US" altLang="en-US" sz="2400">
                <a:latin typeface="Times New Roman" panose="02020603050405020304" pitchFamily="18" charset="0"/>
                <a:cs typeface="Times New Roman" panose="02020603050405020304" pitchFamily="18" charset="0"/>
              </a:rPr>
              <a:t> a </a:t>
            </a:r>
            <a:r>
              <a:rPr lang="en-US" altLang="en-US" sz="2400" b="1">
                <a:latin typeface="Times New Roman" panose="02020603050405020304" pitchFamily="18" charset="0"/>
                <a:cs typeface="Times New Roman" panose="02020603050405020304" pitchFamily="18" charset="0"/>
              </a:rPr>
              <a:t>servlet</a:t>
            </a:r>
            <a:r>
              <a:rPr lang="en-US" altLang="en-US" sz="2400">
                <a:latin typeface="Times New Roman" panose="02020603050405020304" pitchFamily="18" charset="0"/>
                <a:cs typeface="Times New Roman" panose="02020603050405020304" pitchFamily="18" charset="0"/>
              </a:rPr>
              <a:t>, which is </a:t>
            </a:r>
            <a:r>
              <a:rPr lang="en-US" altLang="en-US" sz="2400" b="1">
                <a:latin typeface="Times New Roman" panose="02020603050405020304" pitchFamily="18" charset="0"/>
                <a:cs typeface="Times New Roman" panose="02020603050405020304" pitchFamily="18" charset="0"/>
              </a:rPr>
              <a:t>then</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executed</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by</a:t>
            </a:r>
            <a:r>
              <a:rPr lang="en-US" altLang="en-US" sz="2400">
                <a:latin typeface="Times New Roman" panose="02020603050405020304" pitchFamily="18" charset="0"/>
                <a:cs typeface="Times New Roman" panose="02020603050405020304" pitchFamily="18" charset="0"/>
              </a:rPr>
              <a:t> the servlet </a:t>
            </a:r>
            <a:r>
              <a:rPr lang="en-US" altLang="en-US" sz="2400" b="1">
                <a:latin typeface="Times New Roman" panose="02020603050405020304" pitchFamily="18" charset="0"/>
                <a:cs typeface="Times New Roman" panose="02020603050405020304" pitchFamily="18" charset="0"/>
              </a:rPr>
              <a:t>container</a:t>
            </a:r>
            <a:r>
              <a:rPr lang="en-US" altLang="en-US" sz="2400">
                <a:latin typeface="Times New Roman" panose="02020603050405020304" pitchFamily="18" charset="0"/>
                <a:cs typeface="Times New Roman" panose="02020603050405020304" pitchFamily="18" charset="0"/>
              </a:rPr>
              <a:t>. The server is added with much more code by the JSTL. </a:t>
            </a:r>
          </a:p>
          <a:p>
            <a:pPr lvl="1" algn="just" eaLnBrk="1" hangingPunct="1">
              <a:lnSpc>
                <a:spcPct val="80000"/>
              </a:lnSpc>
              <a:spcBef>
                <a:spcPts val="372"/>
              </a:spcBef>
            </a:pPr>
            <a:r>
              <a:rPr lang="en-US" altLang="en-US" sz="2400">
                <a:latin typeface="Times New Roman" panose="02020603050405020304" pitchFamily="18" charset="0"/>
                <a:cs typeface="Times New Roman" panose="02020603050405020304" pitchFamily="18" charset="0"/>
              </a:rPr>
              <a:t>JSTL is also </a:t>
            </a:r>
            <a:r>
              <a:rPr lang="en-US" altLang="en-US" sz="2400" b="1">
                <a:latin typeface="Times New Roman" panose="02020603050405020304" pitchFamily="18" charset="0"/>
                <a:cs typeface="Times New Roman" panose="02020603050405020304" pitchFamily="18" charset="0"/>
              </a:rPr>
              <a:t>less powerful than the </a:t>
            </a:r>
            <a:r>
              <a:rPr lang="en-US" altLang="en-US" sz="2400" b="1" err="1">
                <a:latin typeface="Times New Roman" panose="02020603050405020304" pitchFamily="18" charset="0"/>
                <a:cs typeface="Times New Roman" panose="02020603050405020304" pitchFamily="18" charset="0"/>
              </a:rPr>
              <a:t>scriptlets</a:t>
            </a:r>
            <a:r>
              <a:rPr lang="en-US" altLang="en-US" sz="2400" b="1">
                <a:latin typeface="Times New Roman" panose="02020603050405020304" pitchFamily="18" charset="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rPr>
              <a:t>as embedded java codes can do everything in JSP pages </a:t>
            </a:r>
            <a:endParaRPr lang="vi-VN" altLang="en-US" sz="240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7878916-8BA3-C35D-1D03-B62071FBBFAE}"/>
              </a:ext>
            </a:extLst>
          </p:cNvPr>
          <p:cNvSpPr>
            <a:spLocks noGrp="1"/>
          </p:cNvSpPr>
          <p:nvPr>
            <p:ph type="dt" sz="half" idx="2"/>
          </p:nvPr>
        </p:nvSpPr>
        <p:spPr/>
        <p:txBody>
          <a:bodyPr/>
          <a:lstStyle/>
          <a:p>
            <a:fld id="{2491175B-FA59-4A29-AAB1-8197F14EE71C}" type="datetime1">
              <a:rPr lang="en-US" smtClean="0"/>
              <a:t>4/22/2024</a:t>
            </a:fld>
            <a:endParaRPr lang="en-US"/>
          </a:p>
        </p:txBody>
      </p:sp>
      <p:sp>
        <p:nvSpPr>
          <p:cNvPr id="3" name="Slide Number Placeholder 2">
            <a:extLst>
              <a:ext uri="{FF2B5EF4-FFF2-40B4-BE49-F238E27FC236}">
                <a16:creationId xmlns:a16="http://schemas.microsoft.com/office/drawing/2014/main" id="{96763112-66AC-8375-AFC2-7107CB39F7CF}"/>
              </a:ext>
            </a:extLst>
          </p:cNvPr>
          <p:cNvSpPr>
            <a:spLocks noGrp="1"/>
          </p:cNvSpPr>
          <p:nvPr>
            <p:ph type="sldNum" sz="quarter" idx="4"/>
          </p:nvPr>
        </p:nvSpPr>
        <p:spPr/>
        <p:txBody>
          <a:bodyPr/>
          <a:lstStyle/>
          <a:p>
            <a:fld id="{CC0149FD-98BB-4821-915B-09C9BFE4B727}"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animEffect transition="in" filter="blinds(horizontal)">
                                      <p:cBhvr>
                                        <p:cTn id="7" dur="500"/>
                                        <p:tgtEl>
                                          <p:spTgt spid="1536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363">
                                            <p:txEl>
                                              <p:pRg st="6" end="6"/>
                                            </p:txEl>
                                          </p:spTgt>
                                        </p:tgtEl>
                                        <p:attrNameLst>
                                          <p:attrName>style.visibility</p:attrName>
                                        </p:attrNameLst>
                                      </p:cBhvr>
                                      <p:to>
                                        <p:strVal val="visible"/>
                                      </p:to>
                                    </p:set>
                                    <p:animEffect transition="in" filter="blinds(horizontal)">
                                      <p:cBhvr>
                                        <p:cTn id="10" dur="500"/>
                                        <p:tgtEl>
                                          <p:spTgt spid="15363">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363">
                                            <p:txEl>
                                              <p:pRg st="7" end="7"/>
                                            </p:txEl>
                                          </p:spTgt>
                                        </p:tgtEl>
                                        <p:attrNameLst>
                                          <p:attrName>style.visibility</p:attrName>
                                        </p:attrNameLst>
                                      </p:cBhvr>
                                      <p:to>
                                        <p:strVal val="visible"/>
                                      </p:to>
                                    </p:set>
                                    <p:animEffect transition="in" filter="blinds(horizontal)">
                                      <p:cBhvr>
                                        <p:cTn id="13" dur="500"/>
                                        <p:tgtEl>
                                          <p:spTgt spid="153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a:xfrm>
            <a:off x="914400" y="0"/>
            <a:ext cx="8229600" cy="1093788"/>
          </a:xfrm>
        </p:spPr>
        <p:txBody>
          <a:bodyPr/>
          <a:lstStyle/>
          <a:p>
            <a:pPr>
              <a:lnSpc>
                <a:spcPct val="75000"/>
              </a:lnSpc>
            </a:pPr>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Tag Extension Mechanism</a:t>
            </a:r>
            <a:r>
              <a:rPr lang="en-US" altLang="en-US" b="1">
                <a:latin typeface="Times New Roman" panose="02020603050405020304" pitchFamily="18" charset="0"/>
                <a:cs typeface="Times New Roman" panose="02020603050405020304" pitchFamily="18" charset="0"/>
              </a:rPr>
              <a:t> </a:t>
            </a:r>
          </a:p>
        </p:txBody>
      </p:sp>
      <p:sp>
        <p:nvSpPr>
          <p:cNvPr id="18435" name="Rectangle 3"/>
          <p:cNvSpPr>
            <a:spLocks noGrp="1"/>
          </p:cNvSpPr>
          <p:nvPr>
            <p:ph type="body" idx="4294967295"/>
          </p:nvPr>
        </p:nvSpPr>
        <p:spPr>
          <a:xfrm>
            <a:off x="-26127" y="1497851"/>
            <a:ext cx="9144000" cy="4702652"/>
          </a:xfrm>
        </p:spPr>
        <p:txBody>
          <a:bodyPr/>
          <a:lstStyle/>
          <a:p>
            <a:pPr algn="just">
              <a:lnSpc>
                <a:spcPct val="80000"/>
              </a:lnSpc>
              <a:spcBef>
                <a:spcPts val="372"/>
              </a:spcBef>
            </a:pPr>
            <a:r>
              <a:rPr lang="en-US" altLang="en-US" sz="2400">
                <a:latin typeface="Times New Roman" panose="02020603050405020304" pitchFamily="18" charset="0"/>
              </a:rPr>
              <a:t>Enables </a:t>
            </a:r>
            <a:r>
              <a:rPr lang="en-US" altLang="en-US" sz="2400" b="1">
                <a:latin typeface="Times New Roman" panose="02020603050405020304" pitchFamily="18" charset="0"/>
              </a:rPr>
              <a:t>creation</a:t>
            </a:r>
            <a:r>
              <a:rPr lang="en-US" altLang="en-US" sz="2400">
                <a:latin typeface="Times New Roman" panose="02020603050405020304" pitchFamily="18" charset="0"/>
              </a:rPr>
              <a:t> of custom tags</a:t>
            </a:r>
            <a:endParaRPr lang="vi-VN" altLang="en-US" sz="2400">
              <a:latin typeface="Times New Roman" panose="02020603050405020304" pitchFamily="18" charset="0"/>
            </a:endParaRPr>
          </a:p>
          <a:p>
            <a:pPr lvl="1" algn="just">
              <a:lnSpc>
                <a:spcPct val="80000"/>
              </a:lnSpc>
              <a:spcBef>
                <a:spcPts val="372"/>
              </a:spcBef>
            </a:pPr>
            <a:r>
              <a:rPr lang="en-US" altLang="en-US" sz="2400">
                <a:latin typeface="Times New Roman" panose="02020603050405020304" pitchFamily="18" charset="0"/>
              </a:rPr>
              <a:t>Java code can be </a:t>
            </a:r>
            <a:r>
              <a:rPr lang="en-US" altLang="en-US" sz="2400" b="1">
                <a:latin typeface="Times New Roman" panose="02020603050405020304" pitchFamily="18" charset="0"/>
              </a:rPr>
              <a:t>avoided</a:t>
            </a:r>
            <a:r>
              <a:rPr lang="en-US" altLang="en-US" sz="2400">
                <a:latin typeface="Times New Roman" panose="02020603050405020304" pitchFamily="18" charset="0"/>
              </a:rPr>
              <a:t> using custom tags</a:t>
            </a:r>
            <a:endParaRPr lang="vi-VN" altLang="en-US" sz="2400">
              <a:latin typeface="Times New Roman" panose="02020603050405020304" pitchFamily="18" charset="0"/>
            </a:endParaRPr>
          </a:p>
          <a:p>
            <a:pPr lvl="1" algn="just">
              <a:lnSpc>
                <a:spcPct val="80000"/>
              </a:lnSpc>
              <a:spcBef>
                <a:spcPts val="372"/>
              </a:spcBef>
            </a:pPr>
            <a:r>
              <a:rPr lang="en-US" altLang="en-US" sz="2400" b="1">
                <a:latin typeface="Times New Roman" panose="02020603050405020304" pitchFamily="18" charset="0"/>
              </a:rPr>
              <a:t>Separates the work profiles</a:t>
            </a:r>
            <a:r>
              <a:rPr lang="en-US" altLang="en-US" sz="2400">
                <a:latin typeface="Times New Roman" panose="02020603050405020304" pitchFamily="18" charset="0"/>
              </a:rPr>
              <a:t> of Web designers and developers</a:t>
            </a:r>
            <a:r>
              <a:rPr lang="vi-VN" altLang="en-US" sz="2400">
                <a:latin typeface="Times New Roman" panose="02020603050405020304" pitchFamily="18" charset="0"/>
              </a:rPr>
              <a:t> (representation and business logic)</a:t>
            </a:r>
            <a:endParaRPr lang="en-US" altLang="en-US" sz="2400">
              <a:latin typeface="Times New Roman" panose="02020603050405020304" pitchFamily="18" charset="0"/>
            </a:endParaRPr>
          </a:p>
          <a:p>
            <a:pPr algn="just">
              <a:lnSpc>
                <a:spcPct val="80000"/>
              </a:lnSpc>
              <a:spcBef>
                <a:spcPts val="372"/>
              </a:spcBef>
            </a:pPr>
            <a:r>
              <a:rPr lang="en-US" altLang="en-US" sz="2400">
                <a:latin typeface="Times New Roman" panose="02020603050405020304" pitchFamily="18" charset="0"/>
              </a:rPr>
              <a:t>Custom tags </a:t>
            </a:r>
            <a:r>
              <a:rPr lang="en-US" altLang="en-US" sz="2400" b="1">
                <a:latin typeface="Times New Roman" panose="02020603050405020304" pitchFamily="18" charset="0"/>
              </a:rPr>
              <a:t>can be reused</a:t>
            </a:r>
            <a:r>
              <a:rPr lang="en-US" altLang="en-US" sz="2400">
                <a:latin typeface="Times New Roman" panose="02020603050405020304" pitchFamily="18" charset="0"/>
              </a:rPr>
              <a:t> </a:t>
            </a:r>
            <a:endParaRPr lang="vi-VN" altLang="en-US" sz="2400">
              <a:latin typeface="Times New Roman" panose="02020603050405020304" pitchFamily="18" charset="0"/>
            </a:endParaRPr>
          </a:p>
          <a:p>
            <a:pPr algn="just">
              <a:lnSpc>
                <a:spcPct val="80000"/>
              </a:lnSpc>
              <a:spcBef>
                <a:spcPts val="372"/>
              </a:spcBef>
            </a:pPr>
            <a:r>
              <a:rPr lang="en-US" altLang="en-US" sz="2400" b="1">
                <a:latin typeface="Times New Roman" panose="02020603050405020304" pitchFamily="18" charset="0"/>
              </a:rPr>
              <a:t>Written</a:t>
            </a:r>
            <a:r>
              <a:rPr lang="en-US" altLang="en-US" sz="2400">
                <a:latin typeface="Times New Roman" panose="02020603050405020304" pitchFamily="18" charset="0"/>
              </a:rPr>
              <a:t> </a:t>
            </a:r>
            <a:r>
              <a:rPr lang="en-US" altLang="en-US" sz="2400" b="1">
                <a:latin typeface="Times New Roman" panose="02020603050405020304" pitchFamily="18" charset="0"/>
              </a:rPr>
              <a:t>using</a:t>
            </a:r>
            <a:r>
              <a:rPr lang="en-US" altLang="en-US" sz="2400">
                <a:latin typeface="Times New Roman" panose="02020603050405020304" pitchFamily="18" charset="0"/>
              </a:rPr>
              <a:t> </a:t>
            </a:r>
            <a:r>
              <a:rPr lang="en-US" altLang="en-US" sz="2400" b="1">
                <a:latin typeface="Times New Roman" panose="02020603050405020304" pitchFamily="18" charset="0"/>
              </a:rPr>
              <a:t>XML</a:t>
            </a:r>
            <a:r>
              <a:rPr lang="en-US" altLang="en-US" sz="2400">
                <a:latin typeface="Times New Roman" panose="02020603050405020304" pitchFamily="18" charset="0"/>
              </a:rPr>
              <a:t> syntax</a:t>
            </a:r>
            <a:endParaRPr lang="vi-VN" altLang="en-US" sz="2400">
              <a:latin typeface="Times New Roman" panose="02020603050405020304" pitchFamily="18" charset="0"/>
            </a:endParaRPr>
          </a:p>
          <a:p>
            <a:pPr algn="just">
              <a:lnSpc>
                <a:spcPct val="80000"/>
              </a:lnSpc>
              <a:spcBef>
                <a:spcPts val="372"/>
              </a:spcBef>
            </a:pPr>
            <a:r>
              <a:rPr lang="vi-VN" altLang="en-US" sz="2400" b="1">
                <a:latin typeface="Times New Roman" panose="02020603050405020304" pitchFamily="18" charset="0"/>
              </a:rPr>
              <a:t>Encapsulation</a:t>
            </a:r>
          </a:p>
          <a:p>
            <a:pPr algn="just">
              <a:lnSpc>
                <a:spcPct val="80000"/>
              </a:lnSpc>
              <a:spcBef>
                <a:spcPts val="372"/>
              </a:spcBef>
            </a:pPr>
            <a:r>
              <a:rPr lang="en-US" altLang="en-US" sz="2400">
                <a:latin typeface="Times New Roman" panose="02020603050405020304" pitchFamily="18" charset="0"/>
              </a:rPr>
              <a:t>Components of custom tag</a:t>
            </a:r>
          </a:p>
          <a:p>
            <a:pPr lvl="1" algn="just">
              <a:lnSpc>
                <a:spcPct val="80000"/>
              </a:lnSpc>
              <a:spcBef>
                <a:spcPts val="372"/>
              </a:spcBef>
            </a:pPr>
            <a:r>
              <a:rPr lang="en-US" altLang="en-US" sz="2400" b="1">
                <a:latin typeface="Times New Roman" panose="02020603050405020304" pitchFamily="18" charset="0"/>
              </a:rPr>
              <a:t>Tag Library Descriptor (TLD):</a:t>
            </a:r>
            <a:r>
              <a:rPr lang="en-US" altLang="en-US" sz="2400">
                <a:latin typeface="Times New Roman" panose="02020603050405020304" pitchFamily="18" charset="0"/>
              </a:rPr>
              <a:t> an XML document contains information about the contents of a tag library.</a:t>
            </a:r>
          </a:p>
          <a:p>
            <a:pPr lvl="1" algn="just">
              <a:lnSpc>
                <a:spcPct val="80000"/>
              </a:lnSpc>
              <a:spcBef>
                <a:spcPts val="372"/>
              </a:spcBef>
            </a:pPr>
            <a:r>
              <a:rPr lang="en-US" altLang="en-US" sz="2400" b="1">
                <a:latin typeface="Times New Roman" panose="02020603050405020304" pitchFamily="18" charset="0"/>
              </a:rPr>
              <a:t>Custom Action</a:t>
            </a:r>
            <a:r>
              <a:rPr lang="en-US" altLang="en-US" sz="2400">
                <a:latin typeface="Times New Roman" panose="02020603050405020304" pitchFamily="18" charset="0"/>
              </a:rPr>
              <a:t>: a Java class implements the contents in the TLD</a:t>
            </a:r>
          </a:p>
          <a:p>
            <a:pPr lvl="1" algn="just">
              <a:lnSpc>
                <a:spcPct val="80000"/>
              </a:lnSpc>
              <a:spcBef>
                <a:spcPts val="372"/>
              </a:spcBef>
            </a:pPr>
            <a:r>
              <a:rPr lang="en-US" altLang="en-US" sz="2400" b="1">
                <a:latin typeface="Times New Roman" panose="02020603050405020304" pitchFamily="18" charset="0"/>
              </a:rPr>
              <a:t>Web deployment descriptor</a:t>
            </a:r>
            <a:r>
              <a:rPr lang="en-US" altLang="en-US" sz="2400">
                <a:latin typeface="Times New Roman" panose="02020603050405020304" pitchFamily="18" charset="0"/>
              </a:rPr>
              <a:t>: locate the custom tag</a:t>
            </a:r>
            <a:r>
              <a:rPr lang="vi-VN" altLang="en-US" sz="2400">
                <a:latin typeface="Times New Roman" panose="02020603050405020304" pitchFamily="18" charset="0"/>
              </a:rPr>
              <a:t> library to use</a:t>
            </a:r>
          </a:p>
          <a:p>
            <a:pPr algn="just">
              <a:lnSpc>
                <a:spcPct val="80000"/>
              </a:lnSpc>
              <a:spcBef>
                <a:spcPts val="372"/>
              </a:spcBef>
            </a:pPr>
            <a:r>
              <a:rPr lang="vi-VN" altLang="en-US" sz="2400">
                <a:latin typeface="Times New Roman" panose="02020603050405020304" pitchFamily="18" charset="0"/>
              </a:rPr>
              <a:t>A Tag is implemented through extending </a:t>
            </a:r>
            <a:r>
              <a:rPr lang="en-US" altLang="en-US" sz="2400">
                <a:latin typeface="Times New Roman" panose="02020603050405020304" pitchFamily="18" charset="0"/>
              </a:rPr>
              <a:t>some</a:t>
            </a:r>
            <a:r>
              <a:rPr lang="vi-VN" altLang="en-US" sz="2400">
                <a:latin typeface="Times New Roman" panose="02020603050405020304" pitchFamily="18" charset="0"/>
              </a:rPr>
              <a:t> interface</a:t>
            </a:r>
            <a:r>
              <a:rPr lang="en-US" altLang="en-US" sz="2400">
                <a:latin typeface="Times New Roman" panose="02020603050405020304" pitchFamily="18" charset="0"/>
              </a:rPr>
              <a:t>s</a:t>
            </a:r>
            <a:r>
              <a:rPr lang="vi-VN" altLang="en-US" sz="2400">
                <a:latin typeface="Times New Roman" panose="02020603050405020304" pitchFamily="18" charset="0"/>
              </a:rPr>
              <a:t> of the </a:t>
            </a:r>
            <a:r>
              <a:rPr lang="vi-VN" altLang="en-US" sz="2400" b="1">
                <a:latin typeface="Times New Roman" panose="02020603050405020304" pitchFamily="18" charset="0"/>
              </a:rPr>
              <a:t>javax.servlet.jsp.tagext</a:t>
            </a:r>
            <a:r>
              <a:rPr lang="en-US" altLang="en-US" sz="2400">
                <a:latin typeface="Times New Roman" panose="02020603050405020304" pitchFamily="18" charset="0"/>
              </a:rPr>
              <a:t> package</a:t>
            </a:r>
            <a:endParaRPr lang="vi-VN" altLang="en-US" sz="2400">
              <a:latin typeface="Times New Roman" panose="02020603050405020304" pitchFamily="18" charset="0"/>
            </a:endParaRPr>
          </a:p>
        </p:txBody>
      </p:sp>
      <p:sp>
        <p:nvSpPr>
          <p:cNvPr id="2" name="Date Placeholder 1">
            <a:extLst>
              <a:ext uri="{FF2B5EF4-FFF2-40B4-BE49-F238E27FC236}">
                <a16:creationId xmlns:a16="http://schemas.microsoft.com/office/drawing/2014/main" id="{ADE53FDF-7C77-DD84-44C1-8084AE2E16DE}"/>
              </a:ext>
            </a:extLst>
          </p:cNvPr>
          <p:cNvSpPr>
            <a:spLocks noGrp="1"/>
          </p:cNvSpPr>
          <p:nvPr>
            <p:ph type="dt" sz="half" idx="2"/>
          </p:nvPr>
        </p:nvSpPr>
        <p:spPr/>
        <p:txBody>
          <a:bodyPr/>
          <a:lstStyle/>
          <a:p>
            <a:fld id="{BB2075FB-3E2C-4EAB-922F-D916C93715A3}" type="datetime1">
              <a:rPr lang="en-US" smtClean="0"/>
              <a:t>4/22/2024</a:t>
            </a:fld>
            <a:endParaRPr lang="en-US"/>
          </a:p>
        </p:txBody>
      </p:sp>
      <p:sp>
        <p:nvSpPr>
          <p:cNvPr id="3" name="Slide Number Placeholder 2">
            <a:extLst>
              <a:ext uri="{FF2B5EF4-FFF2-40B4-BE49-F238E27FC236}">
                <a16:creationId xmlns:a16="http://schemas.microsoft.com/office/drawing/2014/main" id="{8BECD93F-7EF5-3065-B32A-23055DAC1D8C}"/>
              </a:ext>
            </a:extLst>
          </p:cNvPr>
          <p:cNvSpPr>
            <a:spLocks noGrp="1"/>
          </p:cNvSpPr>
          <p:nvPr>
            <p:ph type="sldNum" sz="quarter" idx="4"/>
          </p:nvPr>
        </p:nvSpPr>
        <p:spPr/>
        <p:txBody>
          <a:bodyPr/>
          <a:lstStyle/>
          <a:p>
            <a:fld id="{CC0149FD-98BB-4821-915B-09C9BFE4B727}" type="slidenum">
              <a:rPr lang="en-US" smtClean="0"/>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8435">
                                            <p:txEl>
                                              <p:pRg st="1" end="1"/>
                                            </p:txEl>
                                          </p:spTgt>
                                        </p:tgtEl>
                                        <p:attrNameLst>
                                          <p:attrName>style.visibility</p:attrName>
                                        </p:attrNameLst>
                                      </p:cBhvr>
                                      <p:to>
                                        <p:strVal val="visible"/>
                                      </p:to>
                                    </p:set>
                                    <p:animEffect transition="in" filter="box(in)">
                                      <p:cBhvr>
                                        <p:cTn id="10" dur="500"/>
                                        <p:tgtEl>
                                          <p:spTgt spid="18435">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animEffect transition="in" filter="box(in)">
                                      <p:cBhvr>
                                        <p:cTn id="13" dur="500"/>
                                        <p:tgtEl>
                                          <p:spTgt spid="18435">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8435">
                                            <p:txEl>
                                              <p:pRg st="3" end="3"/>
                                            </p:txEl>
                                          </p:spTgt>
                                        </p:tgtEl>
                                        <p:attrNameLst>
                                          <p:attrName>style.visibility</p:attrName>
                                        </p:attrNameLst>
                                      </p:cBhvr>
                                      <p:to>
                                        <p:strVal val="visible"/>
                                      </p:to>
                                    </p:set>
                                    <p:animEffect transition="in" filter="box(in)">
                                      <p:cBhvr>
                                        <p:cTn id="16" dur="500"/>
                                        <p:tgtEl>
                                          <p:spTgt spid="18435">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18435">
                                            <p:txEl>
                                              <p:pRg st="4" end="4"/>
                                            </p:txEl>
                                          </p:spTgt>
                                        </p:tgtEl>
                                        <p:attrNameLst>
                                          <p:attrName>style.visibility</p:attrName>
                                        </p:attrNameLst>
                                      </p:cBhvr>
                                      <p:to>
                                        <p:strVal val="visible"/>
                                      </p:to>
                                    </p:set>
                                    <p:animEffect transition="in" filter="box(in)">
                                      <p:cBhvr>
                                        <p:cTn id="19" dur="500"/>
                                        <p:tgtEl>
                                          <p:spTgt spid="18435">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18435">
                                            <p:txEl>
                                              <p:pRg st="5" end="5"/>
                                            </p:txEl>
                                          </p:spTgt>
                                        </p:tgtEl>
                                        <p:attrNameLst>
                                          <p:attrName>style.visibility</p:attrName>
                                        </p:attrNameLst>
                                      </p:cBhvr>
                                      <p:to>
                                        <p:strVal val="visible"/>
                                      </p:to>
                                    </p:set>
                                    <p:animEffect transition="in" filter="box(in)">
                                      <p:cBhvr>
                                        <p:cTn id="22" dur="500"/>
                                        <p:tgtEl>
                                          <p:spTgt spid="1843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8435">
                                            <p:txEl>
                                              <p:pRg st="6" end="6"/>
                                            </p:txEl>
                                          </p:spTgt>
                                        </p:tgtEl>
                                        <p:attrNameLst>
                                          <p:attrName>style.visibility</p:attrName>
                                        </p:attrNameLst>
                                      </p:cBhvr>
                                      <p:to>
                                        <p:strVal val="visible"/>
                                      </p:to>
                                    </p:set>
                                    <p:animEffect transition="in" filter="box(in)">
                                      <p:cBhvr>
                                        <p:cTn id="27" dur="500"/>
                                        <p:tgtEl>
                                          <p:spTgt spid="18435">
                                            <p:txEl>
                                              <p:pRg st="6" end="6"/>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18435">
                                            <p:txEl>
                                              <p:pRg st="7" end="7"/>
                                            </p:txEl>
                                          </p:spTgt>
                                        </p:tgtEl>
                                        <p:attrNameLst>
                                          <p:attrName>style.visibility</p:attrName>
                                        </p:attrNameLst>
                                      </p:cBhvr>
                                      <p:to>
                                        <p:strVal val="visible"/>
                                      </p:to>
                                    </p:set>
                                    <p:animEffect transition="in" filter="box(in)">
                                      <p:cBhvr>
                                        <p:cTn id="30" dur="500"/>
                                        <p:tgtEl>
                                          <p:spTgt spid="18435">
                                            <p:txEl>
                                              <p:pRg st="7" end="7"/>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18435">
                                            <p:txEl>
                                              <p:pRg st="8" end="8"/>
                                            </p:txEl>
                                          </p:spTgt>
                                        </p:tgtEl>
                                        <p:attrNameLst>
                                          <p:attrName>style.visibility</p:attrName>
                                        </p:attrNameLst>
                                      </p:cBhvr>
                                      <p:to>
                                        <p:strVal val="visible"/>
                                      </p:to>
                                    </p:set>
                                    <p:animEffect transition="in" filter="box(in)">
                                      <p:cBhvr>
                                        <p:cTn id="33" dur="500"/>
                                        <p:tgtEl>
                                          <p:spTgt spid="18435">
                                            <p:txEl>
                                              <p:pRg st="8" end="8"/>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18435">
                                            <p:txEl>
                                              <p:pRg st="9" end="9"/>
                                            </p:txEl>
                                          </p:spTgt>
                                        </p:tgtEl>
                                        <p:attrNameLst>
                                          <p:attrName>style.visibility</p:attrName>
                                        </p:attrNameLst>
                                      </p:cBhvr>
                                      <p:to>
                                        <p:strVal val="visible"/>
                                      </p:to>
                                    </p:set>
                                    <p:animEffect transition="in" filter="box(in)">
                                      <p:cBhvr>
                                        <p:cTn id="36" dur="500"/>
                                        <p:tgtEl>
                                          <p:spTgt spid="18435">
                                            <p:txEl>
                                              <p:pRg st="9" end="9"/>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nodeType="clickEffect">
                                  <p:stCondLst>
                                    <p:cond delay="0"/>
                                  </p:stCondLst>
                                  <p:childTnLst>
                                    <p:set>
                                      <p:cBhvr>
                                        <p:cTn id="40" dur="1" fill="hold">
                                          <p:stCondLst>
                                            <p:cond delay="0"/>
                                          </p:stCondLst>
                                        </p:cTn>
                                        <p:tgtEl>
                                          <p:spTgt spid="18435">
                                            <p:txEl>
                                              <p:pRg st="10" end="10"/>
                                            </p:txEl>
                                          </p:spTgt>
                                        </p:tgtEl>
                                        <p:attrNameLst>
                                          <p:attrName>style.visibility</p:attrName>
                                        </p:attrNameLst>
                                      </p:cBhvr>
                                      <p:to>
                                        <p:strVal val="visible"/>
                                      </p:to>
                                    </p:set>
                                    <p:animEffect transition="in" filter="box(in)">
                                      <p:cBhvr>
                                        <p:cTn id="41" dur="500"/>
                                        <p:tgtEl>
                                          <p:spTgt spid="1843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idx="4294967295"/>
          </p:nvPr>
        </p:nvSpPr>
        <p:spPr>
          <a:xfrm>
            <a:off x="914400" y="0"/>
            <a:ext cx="8229600" cy="1065213"/>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Tag Extension Mechanism</a:t>
            </a:r>
          </a:p>
        </p:txBody>
      </p:sp>
      <p:pic>
        <p:nvPicPr>
          <p:cNvPr id="54275" name="Picture 9" descr="ch05fig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044" y="1065213"/>
            <a:ext cx="5903912"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888D5280-716C-7A0E-766F-E52FACE3C542}"/>
              </a:ext>
            </a:extLst>
          </p:cNvPr>
          <p:cNvSpPr>
            <a:spLocks noGrp="1"/>
          </p:cNvSpPr>
          <p:nvPr>
            <p:ph type="dt" sz="half" idx="2"/>
          </p:nvPr>
        </p:nvSpPr>
        <p:spPr/>
        <p:txBody>
          <a:bodyPr/>
          <a:lstStyle/>
          <a:p>
            <a:fld id="{AD17ECBB-0605-4A9B-9C47-7408E28BB7E8}" type="datetime1">
              <a:rPr lang="en-US" smtClean="0"/>
              <a:t>4/22/2024</a:t>
            </a:fld>
            <a:endParaRPr lang="en-US"/>
          </a:p>
        </p:txBody>
      </p:sp>
      <p:sp>
        <p:nvSpPr>
          <p:cNvPr id="3" name="Slide Number Placeholder 2">
            <a:extLst>
              <a:ext uri="{FF2B5EF4-FFF2-40B4-BE49-F238E27FC236}">
                <a16:creationId xmlns:a16="http://schemas.microsoft.com/office/drawing/2014/main" id="{DFBBD4A4-F093-E034-D676-572F0C091DDA}"/>
              </a:ext>
            </a:extLst>
          </p:cNvPr>
          <p:cNvSpPr>
            <a:spLocks noGrp="1"/>
          </p:cNvSpPr>
          <p:nvPr>
            <p:ph type="sldNum" sz="quarter" idx="4"/>
          </p:nvPr>
        </p:nvSpPr>
        <p:spPr/>
        <p:txBody>
          <a:bodyPr/>
          <a:lstStyle/>
          <a:p>
            <a:fld id="{CC0149FD-98BB-4821-915B-09C9BFE4B727}"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a:xfrm>
            <a:off x="914400" y="0"/>
            <a:ext cx="8229600" cy="1063625"/>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Terminologies</a:t>
            </a:r>
          </a:p>
        </p:txBody>
      </p:sp>
      <p:sp>
        <p:nvSpPr>
          <p:cNvPr id="6147" name="Rectangle 3"/>
          <p:cNvSpPr>
            <a:spLocks noGrp="1"/>
          </p:cNvSpPr>
          <p:nvPr>
            <p:ph type="body" idx="4294967295"/>
          </p:nvPr>
        </p:nvSpPr>
        <p:spPr>
          <a:xfrm>
            <a:off x="-16166" y="1468287"/>
            <a:ext cx="9144000" cy="5001336"/>
          </a:xfrm>
        </p:spPr>
        <p:txBody>
          <a:bodyPr/>
          <a:lstStyle/>
          <a:p>
            <a:pPr algn="just">
              <a:lnSpc>
                <a:spcPct val="90000"/>
              </a:lnSpc>
              <a:spcBef>
                <a:spcPts val="176"/>
              </a:spcBef>
            </a:pPr>
            <a:r>
              <a:rPr lang="en-US" altLang="en-US" sz="2400" b="1">
                <a:latin typeface="Times New Roman" panose="02020603050405020304" pitchFamily="18" charset="0"/>
                <a:cs typeface="Times New Roman" panose="02020603050405020304" pitchFamily="18" charset="0"/>
              </a:rPr>
              <a:t>Classic</a:t>
            </a:r>
            <a:r>
              <a:rPr lang="en-US" altLang="en-US" sz="2400">
                <a:latin typeface="Times New Roman" panose="02020603050405020304" pitchFamily="18" charset="0"/>
                <a:cs typeface="Times New Roman" panose="02020603050405020304" pitchFamily="18" charset="0"/>
              </a:rPr>
              <a:t> custom tag is defined by the classic tag handler class.</a:t>
            </a:r>
          </a:p>
          <a:p>
            <a:pPr algn="just">
              <a:lnSpc>
                <a:spcPct val="90000"/>
              </a:lnSpc>
              <a:spcBef>
                <a:spcPts val="176"/>
              </a:spcBef>
            </a:pPr>
            <a:r>
              <a:rPr lang="en-US" altLang="en-US" sz="2400" b="1">
                <a:latin typeface="Times New Roman" panose="02020603050405020304" pitchFamily="18" charset="0"/>
                <a:cs typeface="Times New Roman" panose="02020603050405020304" pitchFamily="18" charset="0"/>
              </a:rPr>
              <a:t>Simple</a:t>
            </a:r>
            <a:r>
              <a:rPr lang="en-US" altLang="en-US" sz="2400">
                <a:latin typeface="Times New Roman" panose="02020603050405020304" pitchFamily="18" charset="0"/>
                <a:cs typeface="Times New Roman" panose="02020603050405020304" pitchFamily="18" charset="0"/>
              </a:rPr>
              <a:t> custom tag is defined by the simple tag handler classes.</a:t>
            </a:r>
          </a:p>
          <a:p>
            <a:pPr algn="just">
              <a:lnSpc>
                <a:spcPct val="90000"/>
              </a:lnSpc>
              <a:spcBef>
                <a:spcPts val="176"/>
              </a:spcBef>
            </a:pPr>
            <a:r>
              <a:rPr lang="en-US" altLang="en-US" sz="2400" b="1">
                <a:latin typeface="Times New Roman" panose="02020603050405020304" pitchFamily="18" charset="0"/>
                <a:cs typeface="Times New Roman" panose="02020603050405020304" pitchFamily="18" charset="0"/>
              </a:rPr>
              <a:t>Basic</a:t>
            </a:r>
            <a:r>
              <a:rPr lang="en-US" altLang="en-US" sz="2400">
                <a:latin typeface="Times New Roman" panose="02020603050405020304" pitchFamily="18" charset="0"/>
                <a:cs typeface="Times New Roman" panose="02020603050405020304" pitchFamily="18" charset="0"/>
              </a:rPr>
              <a:t> tags</a:t>
            </a:r>
          </a:p>
          <a:p>
            <a:pPr lvl="1" algn="just">
              <a:lnSpc>
                <a:spcPct val="90000"/>
              </a:lnSpc>
              <a:spcBef>
                <a:spcPts val="176"/>
              </a:spcBef>
            </a:pPr>
            <a:r>
              <a:rPr lang="en-US" altLang="en-US" sz="2000">
                <a:latin typeface="Times New Roman" panose="02020603050405020304" pitchFamily="18" charset="0"/>
                <a:cs typeface="Times New Roman" panose="02020603050405020304" pitchFamily="18" charset="0"/>
              </a:rPr>
              <a:t>Generally do not contain any body. (Even if it contains body, the body is not processed by the tag.) </a:t>
            </a:r>
          </a:p>
          <a:p>
            <a:pPr lvl="1" algn="just">
              <a:lnSpc>
                <a:spcPct val="90000"/>
              </a:lnSpc>
              <a:spcBef>
                <a:spcPts val="176"/>
              </a:spcBef>
            </a:pPr>
            <a:r>
              <a:rPr lang="en-US" altLang="en-US" sz="2000">
                <a:latin typeface="Times New Roman" panose="02020603050405020304" pitchFamily="18" charset="0"/>
                <a:cs typeface="Times New Roman" panose="02020603050405020304" pitchFamily="18" charset="0"/>
              </a:rPr>
              <a:t>The tag handler class of the basic tag implements the Tag interface and extends the TagSupport class.</a:t>
            </a:r>
          </a:p>
          <a:p>
            <a:pPr algn="just">
              <a:lnSpc>
                <a:spcPct val="90000"/>
              </a:lnSpc>
              <a:spcBef>
                <a:spcPts val="176"/>
              </a:spcBef>
            </a:pPr>
            <a:r>
              <a:rPr lang="en-US" altLang="en-US" sz="2400" b="1">
                <a:latin typeface="Times New Roman" panose="02020603050405020304" pitchFamily="18" charset="0"/>
                <a:cs typeface="Times New Roman" panose="02020603050405020304" pitchFamily="18" charset="0"/>
              </a:rPr>
              <a:t>Iteration</a:t>
            </a:r>
            <a:r>
              <a:rPr lang="en-US" altLang="en-US" sz="2400">
                <a:latin typeface="Times New Roman" panose="02020603050405020304" pitchFamily="18" charset="0"/>
                <a:cs typeface="Times New Roman" panose="02020603050405020304" pitchFamily="18" charset="0"/>
              </a:rPr>
              <a:t> tags</a:t>
            </a:r>
          </a:p>
          <a:p>
            <a:pPr lvl="1" algn="just">
              <a:lnSpc>
                <a:spcPct val="90000"/>
              </a:lnSpc>
              <a:spcBef>
                <a:spcPts val="176"/>
              </a:spcBef>
            </a:pPr>
            <a:r>
              <a:rPr lang="en-US" altLang="en-US" sz="2000">
                <a:latin typeface="Times New Roman" panose="02020603050405020304" pitchFamily="18" charset="0"/>
                <a:cs typeface="Times New Roman" panose="02020603050405020304" pitchFamily="18" charset="0"/>
              </a:rPr>
              <a:t>Are valuated time and again. </a:t>
            </a:r>
          </a:p>
          <a:p>
            <a:pPr lvl="1" algn="just">
              <a:lnSpc>
                <a:spcPct val="90000"/>
              </a:lnSpc>
              <a:spcBef>
                <a:spcPts val="176"/>
              </a:spcBef>
            </a:pPr>
            <a:r>
              <a:rPr lang="en-US" altLang="en-US" sz="2000">
                <a:latin typeface="Times New Roman" panose="02020603050405020304" pitchFamily="18" charset="0"/>
                <a:cs typeface="Times New Roman" panose="02020603050405020304" pitchFamily="18" charset="0"/>
              </a:rPr>
              <a:t>Are generally empty tags. </a:t>
            </a:r>
          </a:p>
          <a:p>
            <a:pPr lvl="1" algn="just">
              <a:lnSpc>
                <a:spcPct val="90000"/>
              </a:lnSpc>
              <a:spcBef>
                <a:spcPts val="176"/>
              </a:spcBef>
            </a:pPr>
            <a:r>
              <a:rPr lang="en-US" altLang="en-US" sz="2000">
                <a:latin typeface="Times New Roman" panose="02020603050405020304" pitchFamily="18" charset="0"/>
                <a:cs typeface="Times New Roman" panose="02020603050405020304" pitchFamily="18" charset="0"/>
              </a:rPr>
              <a:t>The tag handler class for an iteration tags needs implementation of IterationTag interface that extends the Tag interface.</a:t>
            </a:r>
          </a:p>
          <a:p>
            <a:pPr algn="just">
              <a:lnSpc>
                <a:spcPct val="90000"/>
              </a:lnSpc>
              <a:spcBef>
                <a:spcPts val="176"/>
              </a:spcBef>
            </a:pPr>
            <a:r>
              <a:rPr lang="en-US" altLang="en-US" sz="2400" b="1">
                <a:latin typeface="Times New Roman" panose="02020603050405020304" pitchFamily="18" charset="0"/>
                <a:cs typeface="Times New Roman" panose="02020603050405020304" pitchFamily="18" charset="0"/>
              </a:rPr>
              <a:t>Complex </a:t>
            </a:r>
            <a:r>
              <a:rPr lang="en-US" altLang="en-US" sz="2400">
                <a:latin typeface="Times New Roman" panose="02020603050405020304" pitchFamily="18" charset="0"/>
                <a:cs typeface="Times New Roman" panose="02020603050405020304" pitchFamily="18" charset="0"/>
              </a:rPr>
              <a:t>tags</a:t>
            </a:r>
          </a:p>
          <a:p>
            <a:pPr lvl="1" algn="just">
              <a:lnSpc>
                <a:spcPct val="90000"/>
              </a:lnSpc>
              <a:spcBef>
                <a:spcPts val="176"/>
              </a:spcBef>
            </a:pPr>
            <a:r>
              <a:rPr lang="en-US" altLang="en-US" sz="2000">
                <a:latin typeface="Times New Roman" panose="02020603050405020304" pitchFamily="18" charset="0"/>
                <a:cs typeface="Times New Roman" panose="02020603050405020304" pitchFamily="18" charset="0"/>
              </a:rPr>
              <a:t>Support evaluation of the body content of the tag including other services provided in the basic tag or iteration tag. </a:t>
            </a:r>
          </a:p>
          <a:p>
            <a:pPr lvl="1" algn="just">
              <a:lnSpc>
                <a:spcPct val="90000"/>
              </a:lnSpc>
              <a:spcBef>
                <a:spcPts val="176"/>
              </a:spcBef>
            </a:pPr>
            <a:r>
              <a:rPr lang="en-US" altLang="en-US" sz="2000">
                <a:latin typeface="Times New Roman" panose="02020603050405020304" pitchFamily="18" charset="0"/>
                <a:cs typeface="Times New Roman" panose="02020603050405020304" pitchFamily="18" charset="0"/>
              </a:rPr>
              <a:t>Implement BodyTag interface and extend the BodyTagSupport class.</a:t>
            </a:r>
          </a:p>
        </p:txBody>
      </p:sp>
      <p:sp>
        <p:nvSpPr>
          <p:cNvPr id="2" name="Date Placeholder 1">
            <a:extLst>
              <a:ext uri="{FF2B5EF4-FFF2-40B4-BE49-F238E27FC236}">
                <a16:creationId xmlns:a16="http://schemas.microsoft.com/office/drawing/2014/main" id="{64D937BB-471D-B639-5542-E954DB559FF2}"/>
              </a:ext>
            </a:extLst>
          </p:cNvPr>
          <p:cNvSpPr>
            <a:spLocks noGrp="1"/>
          </p:cNvSpPr>
          <p:nvPr>
            <p:ph type="dt" sz="half" idx="2"/>
          </p:nvPr>
        </p:nvSpPr>
        <p:spPr/>
        <p:txBody>
          <a:bodyPr/>
          <a:lstStyle/>
          <a:p>
            <a:fld id="{AC3D4618-C3A2-409D-8529-383E36E307F4}" type="datetime1">
              <a:rPr lang="en-US" smtClean="0"/>
              <a:t>4/22/2024</a:t>
            </a:fld>
            <a:endParaRPr lang="en-US"/>
          </a:p>
        </p:txBody>
      </p:sp>
      <p:sp>
        <p:nvSpPr>
          <p:cNvPr id="3" name="Slide Number Placeholder 2">
            <a:extLst>
              <a:ext uri="{FF2B5EF4-FFF2-40B4-BE49-F238E27FC236}">
                <a16:creationId xmlns:a16="http://schemas.microsoft.com/office/drawing/2014/main" id="{BE76BE87-7067-ADAA-B0B9-43738ACFC4F3}"/>
              </a:ext>
            </a:extLst>
          </p:cNvPr>
          <p:cNvSpPr>
            <a:spLocks noGrp="1"/>
          </p:cNvSpPr>
          <p:nvPr>
            <p:ph type="sldNum" sz="quarter" idx="4"/>
          </p:nvPr>
        </p:nvSpPr>
        <p:spPr/>
        <p:txBody>
          <a:bodyPr/>
          <a:lstStyle/>
          <a:p>
            <a:fld id="{CC0149FD-98BB-4821-915B-09C9BFE4B727}" type="slidenum">
              <a:rPr lang="en-US" smtClean="0"/>
              <a:pPr/>
              <a:t>42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animEffect transition="in" filter="box(in)">
                                      <p:cBhvr>
                                        <p:cTn id="7" dur="500"/>
                                        <p:tgtEl>
                                          <p:spTgt spid="6147">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147">
                                            <p:txEl>
                                              <p:pRg st="3" end="3"/>
                                            </p:txEl>
                                          </p:spTgt>
                                        </p:tgtEl>
                                        <p:attrNameLst>
                                          <p:attrName>style.visibility</p:attrName>
                                        </p:attrNameLst>
                                      </p:cBhvr>
                                      <p:to>
                                        <p:strVal val="visible"/>
                                      </p:to>
                                    </p:set>
                                    <p:animEffect transition="in" filter="box(in)">
                                      <p:cBhvr>
                                        <p:cTn id="10" dur="500"/>
                                        <p:tgtEl>
                                          <p:spTgt spid="6147">
                                            <p:txEl>
                                              <p:pRg st="3" end="3"/>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6147">
                                            <p:txEl>
                                              <p:pRg st="4" end="4"/>
                                            </p:txEl>
                                          </p:spTgt>
                                        </p:tgtEl>
                                        <p:attrNameLst>
                                          <p:attrName>style.visibility</p:attrName>
                                        </p:attrNameLst>
                                      </p:cBhvr>
                                      <p:to>
                                        <p:strVal val="visible"/>
                                      </p:to>
                                    </p:set>
                                    <p:animEffect transition="in" filter="box(in)">
                                      <p:cBhvr>
                                        <p:cTn id="13" dur="500"/>
                                        <p:tgtEl>
                                          <p:spTgt spid="6147">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6147">
                                            <p:txEl>
                                              <p:pRg st="5" end="5"/>
                                            </p:txEl>
                                          </p:spTgt>
                                        </p:tgtEl>
                                        <p:attrNameLst>
                                          <p:attrName>style.visibility</p:attrName>
                                        </p:attrNameLst>
                                      </p:cBhvr>
                                      <p:to>
                                        <p:strVal val="visible"/>
                                      </p:to>
                                    </p:set>
                                    <p:animEffect transition="in" filter="box(in)">
                                      <p:cBhvr>
                                        <p:cTn id="18" dur="500"/>
                                        <p:tgtEl>
                                          <p:spTgt spid="6147">
                                            <p:txEl>
                                              <p:pRg st="5" end="5"/>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6147">
                                            <p:txEl>
                                              <p:pRg st="6" end="6"/>
                                            </p:txEl>
                                          </p:spTgt>
                                        </p:tgtEl>
                                        <p:attrNameLst>
                                          <p:attrName>style.visibility</p:attrName>
                                        </p:attrNameLst>
                                      </p:cBhvr>
                                      <p:to>
                                        <p:strVal val="visible"/>
                                      </p:to>
                                    </p:set>
                                    <p:animEffect transition="in" filter="box(in)">
                                      <p:cBhvr>
                                        <p:cTn id="21" dur="500"/>
                                        <p:tgtEl>
                                          <p:spTgt spid="6147">
                                            <p:txEl>
                                              <p:pRg st="6" end="6"/>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6147">
                                            <p:txEl>
                                              <p:pRg st="7" end="7"/>
                                            </p:txEl>
                                          </p:spTgt>
                                        </p:tgtEl>
                                        <p:attrNameLst>
                                          <p:attrName>style.visibility</p:attrName>
                                        </p:attrNameLst>
                                      </p:cBhvr>
                                      <p:to>
                                        <p:strVal val="visible"/>
                                      </p:to>
                                    </p:set>
                                    <p:animEffect transition="in" filter="box(in)">
                                      <p:cBhvr>
                                        <p:cTn id="24" dur="500"/>
                                        <p:tgtEl>
                                          <p:spTgt spid="6147">
                                            <p:txEl>
                                              <p:pRg st="7" end="7"/>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6147">
                                            <p:txEl>
                                              <p:pRg st="8" end="8"/>
                                            </p:txEl>
                                          </p:spTgt>
                                        </p:tgtEl>
                                        <p:attrNameLst>
                                          <p:attrName>style.visibility</p:attrName>
                                        </p:attrNameLst>
                                      </p:cBhvr>
                                      <p:to>
                                        <p:strVal val="visible"/>
                                      </p:to>
                                    </p:set>
                                    <p:animEffect transition="in" filter="box(in)">
                                      <p:cBhvr>
                                        <p:cTn id="27" dur="500"/>
                                        <p:tgtEl>
                                          <p:spTgt spid="6147">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6147">
                                            <p:txEl>
                                              <p:pRg st="9" end="9"/>
                                            </p:txEl>
                                          </p:spTgt>
                                        </p:tgtEl>
                                        <p:attrNameLst>
                                          <p:attrName>style.visibility</p:attrName>
                                        </p:attrNameLst>
                                      </p:cBhvr>
                                      <p:to>
                                        <p:strVal val="visible"/>
                                      </p:to>
                                    </p:set>
                                    <p:animEffect transition="in" filter="box(in)">
                                      <p:cBhvr>
                                        <p:cTn id="32" dur="500"/>
                                        <p:tgtEl>
                                          <p:spTgt spid="6147">
                                            <p:txEl>
                                              <p:pRg st="9" end="9"/>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6147">
                                            <p:txEl>
                                              <p:pRg st="10" end="10"/>
                                            </p:txEl>
                                          </p:spTgt>
                                        </p:tgtEl>
                                        <p:attrNameLst>
                                          <p:attrName>style.visibility</p:attrName>
                                        </p:attrNameLst>
                                      </p:cBhvr>
                                      <p:to>
                                        <p:strVal val="visible"/>
                                      </p:to>
                                    </p:set>
                                    <p:animEffect transition="in" filter="box(in)">
                                      <p:cBhvr>
                                        <p:cTn id="35" dur="500"/>
                                        <p:tgtEl>
                                          <p:spTgt spid="6147">
                                            <p:txEl>
                                              <p:pRg st="10" end="10"/>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6147">
                                            <p:txEl>
                                              <p:pRg st="11" end="11"/>
                                            </p:txEl>
                                          </p:spTgt>
                                        </p:tgtEl>
                                        <p:attrNameLst>
                                          <p:attrName>style.visibility</p:attrName>
                                        </p:attrNameLst>
                                      </p:cBhvr>
                                      <p:to>
                                        <p:strVal val="visible"/>
                                      </p:to>
                                    </p:set>
                                    <p:animEffect transition="in" filter="box(in)">
                                      <p:cBhvr>
                                        <p:cTn id="38" dur="500"/>
                                        <p:tgtEl>
                                          <p:spTgt spid="614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a:xfrm>
            <a:off x="914400" y="0"/>
            <a:ext cx="8229600" cy="1108075"/>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Terminologies</a:t>
            </a:r>
          </a:p>
        </p:txBody>
      </p:sp>
      <p:pic>
        <p:nvPicPr>
          <p:cNvPr id="5632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548" y="1162417"/>
            <a:ext cx="5456904" cy="5263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4A8D7CB1-6935-D938-BCC3-2E81FF6FCBD8}"/>
              </a:ext>
            </a:extLst>
          </p:cNvPr>
          <p:cNvSpPr>
            <a:spLocks noGrp="1"/>
          </p:cNvSpPr>
          <p:nvPr>
            <p:ph type="dt" sz="half" idx="2"/>
          </p:nvPr>
        </p:nvSpPr>
        <p:spPr/>
        <p:txBody>
          <a:bodyPr/>
          <a:lstStyle/>
          <a:p>
            <a:fld id="{E2E7D377-A0A8-4A5B-A17D-C5843CA8EA92}" type="datetime1">
              <a:rPr lang="en-US" smtClean="0"/>
              <a:t>4/22/2024</a:t>
            </a:fld>
            <a:endParaRPr lang="en-US"/>
          </a:p>
        </p:txBody>
      </p:sp>
      <p:sp>
        <p:nvSpPr>
          <p:cNvPr id="3" name="Slide Number Placeholder 2">
            <a:extLst>
              <a:ext uri="{FF2B5EF4-FFF2-40B4-BE49-F238E27FC236}">
                <a16:creationId xmlns:a16="http://schemas.microsoft.com/office/drawing/2014/main" id="{9CBDBE6A-7E48-C0C2-8626-859433E95922}"/>
              </a:ext>
            </a:extLst>
          </p:cNvPr>
          <p:cNvSpPr>
            <a:spLocks noGrp="1"/>
          </p:cNvSpPr>
          <p:nvPr>
            <p:ph type="sldNum" sz="quarter" idx="4"/>
          </p:nvPr>
        </p:nvSpPr>
        <p:spPr/>
        <p:txBody>
          <a:bodyPr/>
          <a:lstStyle/>
          <a:p>
            <a:fld id="{CC0149FD-98BB-4821-915B-09C9BFE4B727}"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a:xfrm>
            <a:off x="914400" y="0"/>
            <a:ext cx="8229600" cy="1079500"/>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Custom Tags</a:t>
            </a:r>
          </a:p>
        </p:txBody>
      </p:sp>
      <p:sp>
        <p:nvSpPr>
          <p:cNvPr id="57347" name="Rectangle 3"/>
          <p:cNvSpPr>
            <a:spLocks noGrp="1"/>
          </p:cNvSpPr>
          <p:nvPr>
            <p:ph type="body" idx="4294967295"/>
          </p:nvPr>
        </p:nvSpPr>
        <p:spPr>
          <a:xfrm>
            <a:off x="-39328" y="1448324"/>
            <a:ext cx="9144000" cy="5070463"/>
          </a:xfrm>
        </p:spPr>
        <p:txBody>
          <a:bodyPr/>
          <a:lstStyle/>
          <a:p>
            <a:pPr algn="just">
              <a:lnSpc>
                <a:spcPct val="80000"/>
              </a:lnSpc>
              <a:spcBef>
                <a:spcPts val="372"/>
              </a:spcBef>
            </a:pPr>
            <a:r>
              <a:rPr lang="en-US" altLang="en-US" sz="2800">
                <a:latin typeface="Times New Roman" panose="02020603050405020304" pitchFamily="18" charset="0"/>
                <a:cs typeface="Times New Roman" panose="02020603050405020304" pitchFamily="18" charset="0"/>
              </a:rPr>
              <a:t>Allow Java programmer to </a:t>
            </a:r>
            <a:r>
              <a:rPr lang="en-US" altLang="en-US" sz="2800" b="1">
                <a:latin typeface="Times New Roman" panose="02020603050405020304" pitchFamily="18" charset="0"/>
                <a:cs typeface="Times New Roman" panose="02020603050405020304" pitchFamily="18" charset="0"/>
              </a:rPr>
              <a:t>embed Java codes in JSP documents</a:t>
            </a:r>
          </a:p>
          <a:p>
            <a:pPr algn="just">
              <a:lnSpc>
                <a:spcPct val="80000"/>
              </a:lnSpc>
              <a:spcBef>
                <a:spcPts val="372"/>
              </a:spcBef>
            </a:pPr>
            <a:r>
              <a:rPr lang="en-US" altLang="en-US" sz="2800">
                <a:latin typeface="Times New Roman" panose="02020603050405020304" pitchFamily="18" charset="0"/>
                <a:cs typeface="Times New Roman" panose="02020603050405020304" pitchFamily="18" charset="0"/>
              </a:rPr>
              <a:t>Helps the developer </a:t>
            </a:r>
            <a:r>
              <a:rPr lang="en-US" altLang="en-US" sz="2800" b="1">
                <a:latin typeface="Times New Roman" panose="02020603050405020304" pitchFamily="18" charset="0"/>
                <a:cs typeface="Times New Roman" panose="02020603050405020304" pitchFamily="18" charset="0"/>
              </a:rPr>
              <a:t>reducing the overhead of writing </a:t>
            </a:r>
            <a:r>
              <a:rPr lang="en-US" altLang="en-US" sz="2800">
                <a:latin typeface="Times New Roman" panose="02020603050405020304" pitchFamily="18" charset="0"/>
                <a:cs typeface="Times New Roman" panose="02020603050405020304" pitchFamily="18" charset="0"/>
              </a:rPr>
              <a:t>the same business logic again for a particular action to be repeated in programs</a:t>
            </a:r>
          </a:p>
          <a:p>
            <a:pPr algn="just">
              <a:lnSpc>
                <a:spcPct val="80000"/>
              </a:lnSpc>
              <a:spcBef>
                <a:spcPts val="372"/>
              </a:spcBef>
            </a:pPr>
            <a:r>
              <a:rPr lang="en-US" altLang="en-US" sz="2800">
                <a:latin typeface="Times New Roman" panose="02020603050405020304" pitchFamily="18" charset="0"/>
                <a:cs typeface="Times New Roman" panose="02020603050405020304" pitchFamily="18" charset="0"/>
              </a:rPr>
              <a:t>Supporting </a:t>
            </a:r>
            <a:r>
              <a:rPr lang="en-US" altLang="en-US" sz="2800" b="1">
                <a:latin typeface="Times New Roman" panose="02020603050405020304" pitchFamily="18" charset="0"/>
                <a:cs typeface="Times New Roman" panose="02020603050405020304" pitchFamily="18" charset="0"/>
              </a:rPr>
              <a:t>the front end,</a:t>
            </a:r>
            <a:r>
              <a:rPr lang="en-US" altLang="en-US" sz="2800">
                <a:latin typeface="Times New Roman" panose="02020603050405020304" pitchFamily="18" charset="0"/>
                <a:cs typeface="Times New Roman" panose="02020603050405020304" pitchFamily="18" charset="0"/>
              </a:rPr>
              <a:t> developer </a:t>
            </a:r>
            <a:r>
              <a:rPr lang="en-US" altLang="en-US" sz="2800" b="1">
                <a:latin typeface="Times New Roman" panose="02020603050405020304" pitchFamily="18" charset="0"/>
                <a:cs typeface="Times New Roman" panose="02020603050405020304" pitchFamily="18" charset="0"/>
              </a:rPr>
              <a:t>need not bother about the complexity of the logic of a tag </a:t>
            </a:r>
            <a:r>
              <a:rPr lang="en-US" altLang="en-US" sz="2800">
                <a:latin typeface="Times New Roman" panose="02020603050405020304" pitchFamily="18" charset="0"/>
                <a:cs typeface="Times New Roman" panose="02020603050405020304" pitchFamily="18" charset="0"/>
              </a:rPr>
              <a:t>because the tag is created by a Java developer and the front end developer only imports it to the JSP page.</a:t>
            </a:r>
          </a:p>
          <a:p>
            <a:pPr algn="just">
              <a:lnSpc>
                <a:spcPct val="80000"/>
              </a:lnSpc>
              <a:spcBef>
                <a:spcPts val="372"/>
              </a:spcBef>
            </a:pPr>
            <a:r>
              <a:rPr lang="en-US" altLang="en-US" sz="2800">
                <a:latin typeface="Times New Roman" panose="02020603050405020304" pitchFamily="18" charset="0"/>
                <a:cs typeface="Times New Roman" panose="02020603050405020304" pitchFamily="18" charset="0"/>
              </a:rPr>
              <a:t>Provide a mechanism to </a:t>
            </a:r>
            <a:r>
              <a:rPr lang="en-US" altLang="en-US" sz="2800" b="1">
                <a:latin typeface="Times New Roman" panose="02020603050405020304" pitchFamily="18" charset="0"/>
                <a:cs typeface="Times New Roman" panose="02020603050405020304" pitchFamily="18" charset="0"/>
              </a:rPr>
              <a:t>reuse and encapsulate complex recurring code or tasks </a:t>
            </a:r>
            <a:r>
              <a:rPr lang="en-US" altLang="en-US" sz="2800">
                <a:latin typeface="Times New Roman" panose="02020603050405020304" pitchFamily="18" charset="0"/>
                <a:cs typeface="Times New Roman" panose="02020603050405020304" pitchFamily="18" charset="0"/>
              </a:rPr>
              <a:t>in JSP</a:t>
            </a:r>
          </a:p>
          <a:p>
            <a:pPr algn="just">
              <a:lnSpc>
                <a:spcPct val="80000"/>
              </a:lnSpc>
              <a:spcBef>
                <a:spcPts val="372"/>
              </a:spcBef>
            </a:pPr>
            <a:r>
              <a:rPr lang="en-US" altLang="en-US" sz="2800">
                <a:latin typeface="Times New Roman" panose="02020603050405020304" pitchFamily="18" charset="0"/>
                <a:cs typeface="Times New Roman" panose="02020603050405020304" pitchFamily="18" charset="0"/>
              </a:rPr>
              <a:t>Provide </a:t>
            </a:r>
            <a:r>
              <a:rPr lang="en-US" altLang="en-US" sz="2800" b="1">
                <a:latin typeface="Times New Roman" panose="02020603050405020304" pitchFamily="18" charset="0"/>
                <a:cs typeface="Times New Roman" panose="02020603050405020304" pitchFamily="18" charset="0"/>
              </a:rPr>
              <a:t>simplicity and reusability </a:t>
            </a:r>
            <a:r>
              <a:rPr lang="en-US" altLang="en-US" sz="2800">
                <a:latin typeface="Times New Roman" panose="02020603050405020304" pitchFamily="18" charset="0"/>
                <a:cs typeface="Times New Roman" panose="02020603050405020304" pitchFamily="18" charset="0"/>
              </a:rPr>
              <a:t>of Java code</a:t>
            </a:r>
          </a:p>
          <a:p>
            <a:pPr algn="just">
              <a:lnSpc>
                <a:spcPct val="80000"/>
              </a:lnSpc>
              <a:spcBef>
                <a:spcPts val="372"/>
              </a:spcBef>
            </a:pPr>
            <a:r>
              <a:rPr lang="en-US" altLang="en-US" sz="2800">
                <a:latin typeface="Times New Roman" panose="02020603050405020304" pitchFamily="18" charset="0"/>
                <a:cs typeface="Times New Roman" panose="02020603050405020304" pitchFamily="18" charset="0"/>
              </a:rPr>
              <a:t>Custom tag body can include </a:t>
            </a:r>
            <a:r>
              <a:rPr lang="en-US" altLang="en-US" sz="2800" b="1">
                <a:latin typeface="Times New Roman" panose="02020603050405020304" pitchFamily="18" charset="0"/>
                <a:cs typeface="Times New Roman" panose="02020603050405020304" pitchFamily="18" charset="0"/>
              </a:rPr>
              <a:t>static text, HTML, and JSP elements like scriptlets</a:t>
            </a:r>
            <a:r>
              <a:rPr lang="en-US" altLang="en-US" sz="2800">
                <a:latin typeface="Times New Roman" panose="02020603050405020304" pitchFamily="18" charset="0"/>
                <a:cs typeface="Times New Roman" panose="02020603050405020304" pitchFamily="18" charset="0"/>
              </a:rPr>
              <a:t>, between the start and the end tag</a:t>
            </a:r>
          </a:p>
        </p:txBody>
      </p:sp>
      <p:sp>
        <p:nvSpPr>
          <p:cNvPr id="2" name="Date Placeholder 1">
            <a:extLst>
              <a:ext uri="{FF2B5EF4-FFF2-40B4-BE49-F238E27FC236}">
                <a16:creationId xmlns:a16="http://schemas.microsoft.com/office/drawing/2014/main" id="{A18BB167-27A3-860C-CCC2-6FE944B421DD}"/>
              </a:ext>
            </a:extLst>
          </p:cNvPr>
          <p:cNvSpPr>
            <a:spLocks noGrp="1"/>
          </p:cNvSpPr>
          <p:nvPr>
            <p:ph type="dt" sz="half" idx="2"/>
          </p:nvPr>
        </p:nvSpPr>
        <p:spPr/>
        <p:txBody>
          <a:bodyPr/>
          <a:lstStyle/>
          <a:p>
            <a:fld id="{561D1E41-1413-40EA-86EF-C529D1B50CE8}" type="datetime1">
              <a:rPr lang="en-US" smtClean="0"/>
              <a:t>4/22/2024</a:t>
            </a:fld>
            <a:endParaRPr lang="en-US"/>
          </a:p>
        </p:txBody>
      </p:sp>
      <p:sp>
        <p:nvSpPr>
          <p:cNvPr id="3" name="Slide Number Placeholder 2">
            <a:extLst>
              <a:ext uri="{FF2B5EF4-FFF2-40B4-BE49-F238E27FC236}">
                <a16:creationId xmlns:a16="http://schemas.microsoft.com/office/drawing/2014/main" id="{8B6F647A-C442-2A96-0D8E-0EB973A6E346}"/>
              </a:ext>
            </a:extLst>
          </p:cNvPr>
          <p:cNvSpPr>
            <a:spLocks noGrp="1"/>
          </p:cNvSpPr>
          <p:nvPr>
            <p:ph type="sldNum" sz="quarter" idx="4"/>
          </p:nvPr>
        </p:nvSpPr>
        <p:spPr/>
        <p:txBody>
          <a:bodyPr/>
          <a:lstStyle/>
          <a:p>
            <a:fld id="{CC0149FD-98BB-4821-915B-09C9BFE4B727}"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a:xfrm>
            <a:off x="914400" y="106363"/>
            <a:ext cx="8229600" cy="769937"/>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The Custom Tag Development Process</a:t>
            </a:r>
          </a:p>
        </p:txBody>
      </p:sp>
      <p:sp>
        <p:nvSpPr>
          <p:cNvPr id="9219" name="Rectangle 3"/>
          <p:cNvSpPr>
            <a:spLocks noGrp="1"/>
          </p:cNvSpPr>
          <p:nvPr>
            <p:ph type="body" idx="4294967295"/>
          </p:nvPr>
        </p:nvSpPr>
        <p:spPr>
          <a:xfrm>
            <a:off x="-49161" y="1194570"/>
            <a:ext cx="9144000" cy="5324219"/>
          </a:xfrm>
        </p:spPr>
        <p:txBody>
          <a:bodyPr/>
          <a:lstStyle/>
          <a:p>
            <a:pPr algn="just">
              <a:lnSpc>
                <a:spcPct val="80000"/>
              </a:lnSpc>
              <a:spcBef>
                <a:spcPts val="300"/>
              </a:spcBef>
            </a:pPr>
            <a:r>
              <a:rPr lang="en-US" altLang="en-US" sz="2800">
                <a:latin typeface="Times New Roman" panose="02020603050405020304" pitchFamily="18" charset="0"/>
                <a:cs typeface="Times New Roman" panose="02020603050405020304" pitchFamily="18" charset="0"/>
              </a:rPr>
              <a:t>There are 4 essential steps to writing a custom tag</a:t>
            </a:r>
            <a:endParaRPr lang="en-US" altLang="en-US" sz="2000">
              <a:latin typeface="Times New Roman" panose="02020603050405020304" pitchFamily="18" charset="0"/>
              <a:cs typeface="Times New Roman" panose="02020603050405020304" pitchFamily="18" charset="0"/>
            </a:endParaRPr>
          </a:p>
          <a:p>
            <a:pPr lvl="1" algn="just">
              <a:lnSpc>
                <a:spcPct val="80000"/>
              </a:lnSpc>
              <a:spcBef>
                <a:spcPts val="300"/>
              </a:spcBef>
              <a:buSzPct val="90000"/>
              <a:buFont typeface="Wingdings" panose="05000000000000000000" pitchFamily="2" charset="2"/>
              <a:buChar char="v"/>
            </a:pPr>
            <a:r>
              <a:rPr lang="en-US" altLang="en-US" sz="2400" b="1">
                <a:latin typeface="Times New Roman" panose="02020603050405020304" pitchFamily="18" charset="0"/>
                <a:cs typeface="Times New Roman" panose="02020603050405020304" pitchFamily="18" charset="0"/>
              </a:rPr>
              <a:t>Create a Tag Library Descriptor (.tld) – TLD file</a:t>
            </a:r>
            <a:r>
              <a:rPr lang="en-US" altLang="en-US" sz="2400">
                <a:latin typeface="Times New Roman" panose="02020603050405020304" pitchFamily="18" charset="0"/>
                <a:cs typeface="Times New Roman" panose="02020603050405020304" pitchFamily="18" charset="0"/>
              </a:rPr>
              <a:t> </a:t>
            </a:r>
          </a:p>
          <a:p>
            <a:pPr lvl="2" algn="just">
              <a:lnSpc>
                <a:spcPct val="80000"/>
              </a:lnSpc>
              <a:spcBef>
                <a:spcPts val="300"/>
              </a:spcBef>
            </a:pPr>
            <a:r>
              <a:rPr lang="en-US" altLang="en-US" sz="2000">
                <a:latin typeface="Times New Roman" panose="02020603050405020304" pitchFamily="18" charset="0"/>
                <a:cs typeface="Times New Roman" panose="02020603050405020304" pitchFamily="18" charset="0"/>
              </a:rPr>
              <a:t>Is an XML document that is used to validate the tags.</a:t>
            </a:r>
          </a:p>
          <a:p>
            <a:pPr lvl="2" algn="just">
              <a:lnSpc>
                <a:spcPct val="80000"/>
              </a:lnSpc>
              <a:spcBef>
                <a:spcPts val="300"/>
              </a:spcBef>
            </a:pPr>
            <a:r>
              <a:rPr lang="en-US" altLang="en-US" sz="2000">
                <a:latin typeface="Times New Roman" panose="02020603050405020304" pitchFamily="18" charset="0"/>
                <a:cs typeface="Times New Roman" panose="02020603050405020304" pitchFamily="18" charset="0"/>
              </a:rPr>
              <a:t>Contains the information on each tag available in the library</a:t>
            </a:r>
          </a:p>
          <a:p>
            <a:pPr lvl="2" algn="just">
              <a:lnSpc>
                <a:spcPct val="80000"/>
              </a:lnSpc>
              <a:spcBef>
                <a:spcPts val="300"/>
              </a:spcBef>
            </a:pPr>
            <a:r>
              <a:rPr lang="en-US" altLang="en-US" sz="2000">
                <a:latin typeface="Times New Roman" panose="02020603050405020304" pitchFamily="18" charset="0"/>
                <a:cs typeface="Times New Roman" panose="02020603050405020304" pitchFamily="18" charset="0"/>
              </a:rPr>
              <a:t>Provides the JSP engine with meta-information about the custom tag and about its implementation </a:t>
            </a:r>
          </a:p>
          <a:p>
            <a:pPr lvl="2" algn="just">
              <a:lnSpc>
                <a:spcPct val="80000"/>
              </a:lnSpc>
              <a:spcBef>
                <a:spcPts val="300"/>
              </a:spcBef>
            </a:pPr>
            <a:r>
              <a:rPr lang="en-US" altLang="en-US" sz="2000">
                <a:latin typeface="Times New Roman" panose="02020603050405020304" pitchFamily="18" charset="0"/>
                <a:cs typeface="Times New Roman" panose="02020603050405020304" pitchFamily="18" charset="0"/>
              </a:rPr>
              <a:t>Contains the list and description of all custom tags in the library</a:t>
            </a:r>
          </a:p>
          <a:p>
            <a:pPr lvl="2" algn="just">
              <a:lnSpc>
                <a:spcPct val="80000"/>
              </a:lnSpc>
              <a:spcBef>
                <a:spcPts val="300"/>
              </a:spcBef>
            </a:pPr>
            <a:r>
              <a:rPr lang="en-US" altLang="en-US" sz="2000">
                <a:latin typeface="Times New Roman" panose="02020603050405020304" pitchFamily="18" charset="0"/>
                <a:cs typeface="Times New Roman" panose="02020603050405020304" pitchFamily="18" charset="0"/>
              </a:rPr>
              <a:t>Usually locates at the tlds folder inside WEB-INF directory</a:t>
            </a:r>
          </a:p>
          <a:p>
            <a:pPr lvl="1" algn="just">
              <a:lnSpc>
                <a:spcPct val="80000"/>
              </a:lnSpc>
              <a:spcBef>
                <a:spcPts val="300"/>
              </a:spcBef>
              <a:buSzPct val="90000"/>
              <a:buFont typeface="Wingdings" panose="05000000000000000000" pitchFamily="2" charset="2"/>
              <a:buChar char="v"/>
            </a:pPr>
            <a:r>
              <a:rPr lang="en-US" altLang="en-US" sz="2400" b="1">
                <a:latin typeface="Times New Roman" panose="02020603050405020304" pitchFamily="18" charset="0"/>
                <a:cs typeface="Times New Roman" panose="02020603050405020304" pitchFamily="18" charset="0"/>
              </a:rPr>
              <a:t>Create a Tag Handler class </a:t>
            </a:r>
            <a:r>
              <a:rPr lang="en-US" altLang="en-US" sz="2400">
                <a:latin typeface="Times New Roman" panose="02020603050405020304" pitchFamily="18" charset="0"/>
                <a:cs typeface="Times New Roman" panose="02020603050405020304" pitchFamily="18" charset="0"/>
              </a:rPr>
              <a:t>in proper package with .</a:t>
            </a:r>
            <a:r>
              <a:rPr lang="en-US" altLang="en-US" sz="2400" b="1">
                <a:latin typeface="Times New Roman" panose="02020603050405020304" pitchFamily="18" charset="0"/>
                <a:cs typeface="Times New Roman" panose="02020603050405020304" pitchFamily="18" charset="0"/>
              </a:rPr>
              <a:t>tld</a:t>
            </a:r>
            <a:r>
              <a:rPr lang="en-US" altLang="en-US" sz="2400">
                <a:latin typeface="Times New Roman" panose="02020603050405020304" pitchFamily="18" charset="0"/>
                <a:cs typeface="Times New Roman" panose="02020603050405020304" pitchFamily="18" charset="0"/>
              </a:rPr>
              <a:t> file</a:t>
            </a:r>
            <a:endParaRPr lang="en-US" altLang="en-US" sz="2400" b="1">
              <a:latin typeface="Times New Roman" panose="02020603050405020304" pitchFamily="18" charset="0"/>
              <a:cs typeface="Times New Roman" panose="02020603050405020304" pitchFamily="18" charset="0"/>
            </a:endParaRPr>
          </a:p>
          <a:p>
            <a:pPr lvl="2" algn="just">
              <a:lnSpc>
                <a:spcPct val="80000"/>
              </a:lnSpc>
              <a:spcBef>
                <a:spcPts val="300"/>
              </a:spcBef>
            </a:pPr>
            <a:r>
              <a:rPr lang="en-US" altLang="en-US" sz="2000">
                <a:latin typeface="Times New Roman" panose="02020603050405020304" pitchFamily="18" charset="0"/>
                <a:cs typeface="Times New Roman" panose="02020603050405020304" pitchFamily="18" charset="0"/>
              </a:rPr>
              <a:t>Is a Java class that defines a tag described in the TLD file. </a:t>
            </a:r>
          </a:p>
          <a:p>
            <a:pPr lvl="2" algn="just">
              <a:lnSpc>
                <a:spcPct val="80000"/>
              </a:lnSpc>
              <a:spcBef>
                <a:spcPts val="300"/>
              </a:spcBef>
            </a:pPr>
            <a:r>
              <a:rPr lang="en-US" altLang="en-US" sz="2000">
                <a:latin typeface="Times New Roman" panose="02020603050405020304" pitchFamily="18" charset="0"/>
                <a:cs typeface="Times New Roman" panose="02020603050405020304" pitchFamily="18" charset="0"/>
              </a:rPr>
              <a:t>What a tag will implement depends on what methods can be called and what is required to be implemented.</a:t>
            </a:r>
          </a:p>
          <a:p>
            <a:pPr lvl="2" algn="just">
              <a:lnSpc>
                <a:spcPct val="80000"/>
              </a:lnSpc>
              <a:spcBef>
                <a:spcPts val="300"/>
              </a:spcBef>
            </a:pPr>
            <a:r>
              <a:rPr lang="en-US" altLang="en-US" sz="2000">
                <a:latin typeface="Times New Roman" panose="02020603050405020304" pitchFamily="18" charset="0"/>
                <a:cs typeface="Times New Roman" panose="02020603050405020304" pitchFamily="18" charset="0"/>
              </a:rPr>
              <a:t>These are of two types, classic and simple.</a:t>
            </a:r>
            <a:endParaRPr lang="en-US" altLang="en-US" b="1">
              <a:latin typeface="Times New Roman" panose="02020603050405020304" pitchFamily="18" charset="0"/>
              <a:cs typeface="Times New Roman" panose="02020603050405020304" pitchFamily="18" charset="0"/>
            </a:endParaRPr>
          </a:p>
          <a:p>
            <a:pPr lvl="1" algn="just">
              <a:lnSpc>
                <a:spcPct val="80000"/>
              </a:lnSpc>
              <a:spcBef>
                <a:spcPts val="300"/>
              </a:spcBef>
              <a:buSzPct val="90000"/>
              <a:buFont typeface="Wingdings" panose="05000000000000000000" pitchFamily="2" charset="2"/>
              <a:buChar char="v"/>
            </a:pPr>
            <a:r>
              <a:rPr lang="en-US" altLang="en-US" sz="2400" b="1">
                <a:latin typeface="Times New Roman" panose="02020603050405020304" pitchFamily="18" charset="0"/>
                <a:cs typeface="Times New Roman" panose="02020603050405020304" pitchFamily="18" charset="0"/>
              </a:rPr>
              <a:t>Provide details of where to find the TLD file in web.xml (</a:t>
            </a:r>
            <a:r>
              <a:rPr lang="en-US" altLang="en-US" sz="2400" b="1">
                <a:solidFill>
                  <a:srgbClr val="FF0000"/>
                </a:solidFill>
                <a:latin typeface="Times New Roman" panose="02020603050405020304" pitchFamily="18" charset="0"/>
                <a:cs typeface="Times New Roman" panose="02020603050405020304" pitchFamily="18" charset="0"/>
              </a:rPr>
              <a:t>option</a:t>
            </a:r>
            <a:r>
              <a:rPr lang="en-US" altLang="en-US" sz="2400" b="1">
                <a:latin typeface="Times New Roman" panose="02020603050405020304" pitchFamily="18" charset="0"/>
                <a:cs typeface="Times New Roman" panose="02020603050405020304" pitchFamily="18" charset="0"/>
              </a:rPr>
              <a:t> – required if the .tld files don’t put at the </a:t>
            </a:r>
            <a:br>
              <a:rPr lang="en-US" altLang="en-US" sz="2400" b="1">
                <a:latin typeface="Times New Roman" panose="02020603050405020304" pitchFamily="18" charset="0"/>
                <a:cs typeface="Times New Roman" panose="02020603050405020304" pitchFamily="18" charset="0"/>
              </a:rPr>
            </a:br>
            <a:r>
              <a:rPr lang="en-US" altLang="en-US" sz="2400" b="1">
                <a:latin typeface="Times New Roman" panose="02020603050405020304" pitchFamily="18" charset="0"/>
                <a:cs typeface="Times New Roman" panose="02020603050405020304" pitchFamily="18" charset="0"/>
              </a:rPr>
              <a:t>WEB-INF/tlds directory)</a:t>
            </a:r>
          </a:p>
          <a:p>
            <a:pPr lvl="1" algn="just">
              <a:lnSpc>
                <a:spcPct val="80000"/>
              </a:lnSpc>
              <a:spcBef>
                <a:spcPts val="300"/>
              </a:spcBef>
              <a:buSzPct val="90000"/>
              <a:buFont typeface="Wingdings" panose="05000000000000000000" pitchFamily="2" charset="2"/>
              <a:buChar char="v"/>
            </a:pPr>
            <a:r>
              <a:rPr lang="en-US" altLang="en-US" sz="2400" b="1">
                <a:latin typeface="Times New Roman" panose="02020603050405020304" pitchFamily="18" charset="0"/>
                <a:cs typeface="Times New Roman" panose="02020603050405020304" pitchFamily="18" charset="0"/>
              </a:rPr>
              <a:t>Creating a JSP page </a:t>
            </a:r>
            <a:r>
              <a:rPr lang="en-US" altLang="en-US" sz="2400">
                <a:latin typeface="Times New Roman" panose="02020603050405020304" pitchFamily="18" charset="0"/>
                <a:cs typeface="Times New Roman" panose="02020603050405020304" pitchFamily="18" charset="0"/>
              </a:rPr>
              <a:t>that will access the custom tags: using a </a:t>
            </a:r>
            <a:r>
              <a:rPr lang="en-US" altLang="en-US" sz="2400" b="1">
                <a:latin typeface="Times New Roman" panose="02020603050405020304" pitchFamily="18" charset="0"/>
                <a:cs typeface="Times New Roman" panose="02020603050405020304" pitchFamily="18" charset="0"/>
              </a:rPr>
              <a:t>taglib directive </a:t>
            </a:r>
            <a:r>
              <a:rPr lang="en-US" altLang="en-US" sz="2400">
                <a:latin typeface="Times New Roman" panose="02020603050405020304" pitchFamily="18" charset="0"/>
                <a:cs typeface="Times New Roman" panose="02020603050405020304" pitchFamily="18" charset="0"/>
              </a:rPr>
              <a:t>in the page before any custom tag is used.</a:t>
            </a:r>
            <a:endParaRPr lang="vi-VN" altLang="en-US" sz="240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5CB20D4-46F0-1F6F-B8D1-6DF3DB8A2579}"/>
              </a:ext>
            </a:extLst>
          </p:cNvPr>
          <p:cNvSpPr>
            <a:spLocks noGrp="1"/>
          </p:cNvSpPr>
          <p:nvPr>
            <p:ph type="dt" sz="half" idx="2"/>
          </p:nvPr>
        </p:nvSpPr>
        <p:spPr/>
        <p:txBody>
          <a:bodyPr/>
          <a:lstStyle/>
          <a:p>
            <a:fld id="{50F50BDE-B324-4C0E-9EC9-DCC98C2121BC}" type="datetime1">
              <a:rPr lang="en-US" smtClean="0"/>
              <a:t>4/22/2024</a:t>
            </a:fld>
            <a:endParaRPr lang="en-US"/>
          </a:p>
        </p:txBody>
      </p:sp>
      <p:sp>
        <p:nvSpPr>
          <p:cNvPr id="3" name="Slide Number Placeholder 2">
            <a:extLst>
              <a:ext uri="{FF2B5EF4-FFF2-40B4-BE49-F238E27FC236}">
                <a16:creationId xmlns:a16="http://schemas.microsoft.com/office/drawing/2014/main" id="{E8A98664-8151-B902-DCD9-AE1F41230CB4}"/>
              </a:ext>
            </a:extLst>
          </p:cNvPr>
          <p:cNvSpPr>
            <a:spLocks noGrp="1"/>
          </p:cNvSpPr>
          <p:nvPr>
            <p:ph type="sldNum" sz="quarter" idx="4"/>
          </p:nvPr>
        </p:nvSpPr>
        <p:spPr/>
        <p:txBody>
          <a:bodyPr/>
          <a:lstStyle/>
          <a:p>
            <a:fld id="{CC0149FD-98BB-4821-915B-09C9BFE4B727}" type="slidenum">
              <a:rPr lang="en-US" smtClean="0"/>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checkerboard(across)">
                                      <p:cBhvr>
                                        <p:cTn id="7" dur="500"/>
                                        <p:tgtEl>
                                          <p:spTgt spid="9219">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9219">
                                            <p:txEl>
                                              <p:pRg st="2" end="2"/>
                                            </p:txEl>
                                          </p:spTgt>
                                        </p:tgtEl>
                                        <p:attrNameLst>
                                          <p:attrName>style.visibility</p:attrName>
                                        </p:attrNameLst>
                                      </p:cBhvr>
                                      <p:to>
                                        <p:strVal val="visible"/>
                                      </p:to>
                                    </p:set>
                                    <p:animEffect transition="in" filter="checkerboard(across)">
                                      <p:cBhvr>
                                        <p:cTn id="10" dur="500"/>
                                        <p:tgtEl>
                                          <p:spTgt spid="921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animEffect transition="in" filter="checkerboard(across)">
                                      <p:cBhvr>
                                        <p:cTn id="13" dur="500"/>
                                        <p:tgtEl>
                                          <p:spTgt spid="9219">
                                            <p:txEl>
                                              <p:pRg st="3" end="3"/>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9219">
                                            <p:txEl>
                                              <p:pRg st="4" end="4"/>
                                            </p:txEl>
                                          </p:spTgt>
                                        </p:tgtEl>
                                        <p:attrNameLst>
                                          <p:attrName>style.visibility</p:attrName>
                                        </p:attrNameLst>
                                      </p:cBhvr>
                                      <p:to>
                                        <p:strVal val="visible"/>
                                      </p:to>
                                    </p:set>
                                    <p:animEffect transition="in" filter="checkerboard(across)">
                                      <p:cBhvr>
                                        <p:cTn id="16" dur="500"/>
                                        <p:tgtEl>
                                          <p:spTgt spid="9219">
                                            <p:txEl>
                                              <p:pRg st="4" end="4"/>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animEffect transition="in" filter="checkerboard(across)">
                                      <p:cBhvr>
                                        <p:cTn id="19" dur="500"/>
                                        <p:tgtEl>
                                          <p:spTgt spid="9219">
                                            <p:txEl>
                                              <p:pRg st="5" end="5"/>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9219">
                                            <p:txEl>
                                              <p:pRg st="6" end="6"/>
                                            </p:txEl>
                                          </p:spTgt>
                                        </p:tgtEl>
                                        <p:attrNameLst>
                                          <p:attrName>style.visibility</p:attrName>
                                        </p:attrNameLst>
                                      </p:cBhvr>
                                      <p:to>
                                        <p:strVal val="visible"/>
                                      </p:to>
                                    </p:set>
                                    <p:animEffect transition="in" filter="checkerboard(across)">
                                      <p:cBhvr>
                                        <p:cTn id="22" dur="500"/>
                                        <p:tgtEl>
                                          <p:spTgt spid="9219">
                                            <p:txEl>
                                              <p:pRg st="6" end="6"/>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animEffect transition="in" filter="checkerboard(across)">
                                      <p:cBhvr>
                                        <p:cTn id="25" dur="500"/>
                                        <p:tgtEl>
                                          <p:spTgt spid="9219">
                                            <p:txEl>
                                              <p:pRg st="10" end="10"/>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9219">
                                            <p:txEl>
                                              <p:pRg st="7" end="7"/>
                                            </p:txEl>
                                          </p:spTgt>
                                        </p:tgtEl>
                                        <p:attrNameLst>
                                          <p:attrName>style.visibility</p:attrName>
                                        </p:attrNameLst>
                                      </p:cBhvr>
                                      <p:to>
                                        <p:strVal val="visible"/>
                                      </p:to>
                                    </p:set>
                                    <p:animEffect transition="in" filter="checkerboard(across)">
                                      <p:cBhvr>
                                        <p:cTn id="28" dur="500"/>
                                        <p:tgtEl>
                                          <p:spTgt spid="9219">
                                            <p:txEl>
                                              <p:pRg st="7" end="7"/>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9219">
                                            <p:txEl>
                                              <p:pRg st="8" end="8"/>
                                            </p:txEl>
                                          </p:spTgt>
                                        </p:tgtEl>
                                        <p:attrNameLst>
                                          <p:attrName>style.visibility</p:attrName>
                                        </p:attrNameLst>
                                      </p:cBhvr>
                                      <p:to>
                                        <p:strVal val="visible"/>
                                      </p:to>
                                    </p:set>
                                    <p:animEffect transition="in" filter="checkerboard(across)">
                                      <p:cBhvr>
                                        <p:cTn id="31" dur="500"/>
                                        <p:tgtEl>
                                          <p:spTgt spid="9219">
                                            <p:txEl>
                                              <p:pRg st="8" end="8"/>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9219">
                                            <p:txEl>
                                              <p:pRg st="9" end="9"/>
                                            </p:txEl>
                                          </p:spTgt>
                                        </p:tgtEl>
                                        <p:attrNameLst>
                                          <p:attrName>style.visibility</p:attrName>
                                        </p:attrNameLst>
                                      </p:cBhvr>
                                      <p:to>
                                        <p:strVal val="visible"/>
                                      </p:to>
                                    </p:set>
                                    <p:animEffect transition="in" filter="checkerboard(across)">
                                      <p:cBhvr>
                                        <p:cTn id="34" dur="500"/>
                                        <p:tgtEl>
                                          <p:spTgt spid="9219">
                                            <p:txEl>
                                              <p:pRg st="9" end="9"/>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9219">
                                            <p:txEl>
                                              <p:pRg st="11" end="11"/>
                                            </p:txEl>
                                          </p:spTgt>
                                        </p:tgtEl>
                                        <p:attrNameLst>
                                          <p:attrName>style.visibility</p:attrName>
                                        </p:attrNameLst>
                                      </p:cBhvr>
                                      <p:to>
                                        <p:strVal val="visible"/>
                                      </p:to>
                                    </p:set>
                                    <p:animEffect transition="in" filter="checkerboard(across)">
                                      <p:cBhvr>
                                        <p:cTn id="39" dur="500"/>
                                        <p:tgtEl>
                                          <p:spTgt spid="9219">
                                            <p:txEl>
                                              <p:pRg st="11" end="11"/>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nodeType="clickEffect">
                                  <p:stCondLst>
                                    <p:cond delay="0"/>
                                  </p:stCondLst>
                                  <p:childTnLst>
                                    <p:set>
                                      <p:cBhvr>
                                        <p:cTn id="43" dur="1" fill="hold">
                                          <p:stCondLst>
                                            <p:cond delay="0"/>
                                          </p:stCondLst>
                                        </p:cTn>
                                        <p:tgtEl>
                                          <p:spTgt spid="9219">
                                            <p:txEl>
                                              <p:pRg st="12" end="12"/>
                                            </p:txEl>
                                          </p:spTgt>
                                        </p:tgtEl>
                                        <p:attrNameLst>
                                          <p:attrName>style.visibility</p:attrName>
                                        </p:attrNameLst>
                                      </p:cBhvr>
                                      <p:to>
                                        <p:strVal val="visible"/>
                                      </p:to>
                                    </p:set>
                                    <p:animEffect transition="in" filter="checkerboard(across)">
                                      <p:cBhvr>
                                        <p:cTn id="44" dur="500"/>
                                        <p:tgtEl>
                                          <p:spTgt spid="921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idx="4294967295"/>
          </p:nvPr>
        </p:nvSpPr>
        <p:spPr>
          <a:xfrm>
            <a:off x="1460500" y="0"/>
            <a:ext cx="7683500" cy="1093788"/>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The TLD file</a:t>
            </a:r>
          </a:p>
        </p:txBody>
      </p:sp>
      <p:sp>
        <p:nvSpPr>
          <p:cNvPr id="59395" name="Rectangle 8"/>
          <p:cNvSpPr>
            <a:spLocks noChangeArrowheads="1"/>
          </p:cNvSpPr>
          <p:nvPr/>
        </p:nvSpPr>
        <p:spPr bwMode="auto">
          <a:xfrm>
            <a:off x="204428" y="1190214"/>
            <a:ext cx="8893175" cy="524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&lt;?xml version="1.0" encoding="UTF-8"?&gt;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&lt;taglib version="2.0" xmlns="http://java.sun.com/xml/ns/j2ee" xmlns:xsi="http://www.w3.org/2001/XMLSchema-instance" xsi:schemaLocation="http://java.sun.com/xml/ns/j2ee web-jsptaglibrary_2_0.xsd"&gt;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&lt;tlib-version&gt;1.0&lt;/tlib-version&gt;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&lt;short-name&gt;</a:t>
            </a:r>
            <a:r>
              <a:rPr lang="en-US" altLang="en-US" sz="2000" b="1">
                <a:latin typeface="Times New Roman" panose="02020603050405020304" pitchFamily="18" charset="0"/>
                <a:cs typeface="Times New Roman" panose="02020603050405020304" pitchFamily="18" charset="0"/>
              </a:rPr>
              <a:t>shortName-prefix</a:t>
            </a:r>
            <a:r>
              <a:rPr lang="en-US" altLang="en-US" sz="2000">
                <a:latin typeface="Times New Roman" panose="02020603050405020304" pitchFamily="18" charset="0"/>
                <a:cs typeface="Times New Roman" panose="02020603050405020304" pitchFamily="18" charset="0"/>
              </a:rPr>
              <a:t>&lt;/short-name&gt;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&lt;uri&gt;/WEB-INF/tlds/CustomTag&lt;/uri&gt;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&lt;tag&gt;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&lt;name&gt;</a:t>
            </a:r>
            <a:r>
              <a:rPr lang="en-US" altLang="en-US" sz="2000" b="1">
                <a:latin typeface="Times New Roman" panose="02020603050405020304" pitchFamily="18" charset="0"/>
                <a:cs typeface="Times New Roman" panose="02020603050405020304" pitchFamily="18" charset="0"/>
              </a:rPr>
              <a:t>tagName-method</a:t>
            </a:r>
            <a:r>
              <a:rPr lang="en-US" altLang="en-US" sz="2000">
                <a:latin typeface="Times New Roman" panose="02020603050405020304" pitchFamily="18" charset="0"/>
                <a:cs typeface="Times New Roman" panose="02020603050405020304" pitchFamily="18" charset="0"/>
              </a:rPr>
              <a:t>&lt;/name&gt;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&lt;tag-class&gt;</a:t>
            </a:r>
            <a:r>
              <a:rPr lang="en-US" altLang="en-US" sz="2000" b="1">
                <a:latin typeface="Times New Roman" panose="02020603050405020304" pitchFamily="18" charset="0"/>
                <a:cs typeface="Times New Roman" panose="02020603050405020304" pitchFamily="18" charset="0"/>
              </a:rPr>
              <a:t>TagHandlerName</a:t>
            </a:r>
            <a:r>
              <a:rPr lang="en-US" altLang="en-US" sz="2000">
                <a:latin typeface="Times New Roman" panose="02020603050405020304" pitchFamily="18" charset="0"/>
                <a:cs typeface="Times New Roman" panose="02020603050405020304" pitchFamily="18" charset="0"/>
              </a:rPr>
              <a:t>&lt;/tag-class&gt;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&lt;body-content&gt;</a:t>
            </a:r>
            <a:r>
              <a:rPr lang="en-US" altLang="en-US" sz="2000" b="1">
                <a:latin typeface="Times New Roman" panose="02020603050405020304" pitchFamily="18" charset="0"/>
                <a:cs typeface="Times New Roman" panose="02020603050405020304" pitchFamily="18" charset="0"/>
              </a:rPr>
              <a:t>JSP|EMPTY|scriptless|tagdependent</a:t>
            </a:r>
            <a:r>
              <a:rPr lang="en-US" altLang="en-US" sz="2000">
                <a:latin typeface="Times New Roman" panose="02020603050405020304" pitchFamily="18" charset="0"/>
                <a:cs typeface="Times New Roman" panose="02020603050405020304" pitchFamily="18" charset="0"/>
              </a:rPr>
              <a:t>&lt;/body-content&gt;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&lt;attribute&gt;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&lt;name&gt;</a:t>
            </a:r>
            <a:r>
              <a:rPr lang="en-US" altLang="en-US" sz="2000" b="1">
                <a:latin typeface="Times New Roman" panose="02020603050405020304" pitchFamily="18" charset="0"/>
                <a:cs typeface="Times New Roman" panose="02020603050405020304" pitchFamily="18" charset="0"/>
              </a:rPr>
              <a:t>attributeName</a:t>
            </a:r>
            <a:r>
              <a:rPr lang="en-US" altLang="en-US" sz="2000">
                <a:latin typeface="Times New Roman" panose="02020603050405020304" pitchFamily="18" charset="0"/>
                <a:cs typeface="Times New Roman" panose="02020603050405020304" pitchFamily="18" charset="0"/>
              </a:rPr>
              <a:t>&lt;/name&gt;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&lt;required&gt;</a:t>
            </a:r>
            <a:r>
              <a:rPr lang="en-US" altLang="en-US" sz="2000" b="1">
                <a:latin typeface="Times New Roman" panose="02020603050405020304" pitchFamily="18" charset="0"/>
                <a:cs typeface="Times New Roman" panose="02020603050405020304" pitchFamily="18" charset="0"/>
              </a:rPr>
              <a:t>false/true</a:t>
            </a:r>
            <a:r>
              <a:rPr lang="en-US" altLang="en-US" sz="2000">
                <a:latin typeface="Times New Roman" panose="02020603050405020304" pitchFamily="18" charset="0"/>
                <a:cs typeface="Times New Roman" panose="02020603050405020304" pitchFamily="18" charset="0"/>
              </a:rPr>
              <a:t>&lt;/required&gt;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&lt;rtexprvalue&gt;</a:t>
            </a:r>
            <a:r>
              <a:rPr lang="en-US" altLang="en-US" sz="2000" b="1">
                <a:latin typeface="Times New Roman" panose="02020603050405020304" pitchFamily="18" charset="0"/>
                <a:cs typeface="Times New Roman" panose="02020603050405020304" pitchFamily="18" charset="0"/>
              </a:rPr>
              <a:t>false/true</a:t>
            </a:r>
            <a:r>
              <a:rPr lang="en-US" altLang="en-US" sz="2000">
                <a:latin typeface="Times New Roman" panose="02020603050405020304" pitchFamily="18" charset="0"/>
                <a:cs typeface="Times New Roman" panose="02020603050405020304" pitchFamily="18" charset="0"/>
              </a:rPr>
              <a:t>&lt;/rtexprvalue&gt;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&lt;/attribute&gt;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&lt;/tag&gt;</a:t>
            </a:r>
          </a:p>
          <a:p>
            <a:pPr>
              <a:lnSpc>
                <a:spcPct val="80000"/>
              </a:lnSpc>
              <a:spcBef>
                <a:spcPts val="280"/>
              </a:spcBef>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/&lt;taglib&gt;</a:t>
            </a:r>
          </a:p>
        </p:txBody>
      </p:sp>
      <p:sp>
        <p:nvSpPr>
          <p:cNvPr id="2" name="Date Placeholder 1">
            <a:extLst>
              <a:ext uri="{FF2B5EF4-FFF2-40B4-BE49-F238E27FC236}">
                <a16:creationId xmlns:a16="http://schemas.microsoft.com/office/drawing/2014/main" id="{1FCE7A9E-745D-0607-CD07-8FBDD559D465}"/>
              </a:ext>
            </a:extLst>
          </p:cNvPr>
          <p:cNvSpPr>
            <a:spLocks noGrp="1"/>
          </p:cNvSpPr>
          <p:nvPr>
            <p:ph type="dt" sz="half" idx="2"/>
          </p:nvPr>
        </p:nvSpPr>
        <p:spPr/>
        <p:txBody>
          <a:bodyPr/>
          <a:lstStyle/>
          <a:p>
            <a:fld id="{352BFA3C-78AF-4DBE-A793-3B73D4AB07E4}" type="datetime1">
              <a:rPr lang="en-US" smtClean="0"/>
              <a:t>4/22/2024</a:t>
            </a:fld>
            <a:endParaRPr lang="en-US"/>
          </a:p>
        </p:txBody>
      </p:sp>
      <p:sp>
        <p:nvSpPr>
          <p:cNvPr id="3" name="Slide Number Placeholder 2">
            <a:extLst>
              <a:ext uri="{FF2B5EF4-FFF2-40B4-BE49-F238E27FC236}">
                <a16:creationId xmlns:a16="http://schemas.microsoft.com/office/drawing/2014/main" id="{0E009663-C931-53F5-57AB-F7906EC06347}"/>
              </a:ext>
            </a:extLst>
          </p:cNvPr>
          <p:cNvSpPr>
            <a:spLocks noGrp="1"/>
          </p:cNvSpPr>
          <p:nvPr>
            <p:ph type="sldNum" sz="quarter" idx="4"/>
          </p:nvPr>
        </p:nvSpPr>
        <p:spPr/>
        <p:txBody>
          <a:bodyPr/>
          <a:lstStyle/>
          <a:p>
            <a:fld id="{CC0149FD-98BB-4821-915B-09C9BFE4B727}"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idx="4294967295"/>
          </p:nvPr>
        </p:nvSpPr>
        <p:spPr>
          <a:xfrm>
            <a:off x="1460500" y="0"/>
            <a:ext cx="7683500" cy="1093788"/>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Mapping TLD file in web.xml</a:t>
            </a:r>
          </a:p>
        </p:txBody>
      </p:sp>
      <p:sp>
        <p:nvSpPr>
          <p:cNvPr id="60419" name="Rectangle 3"/>
          <p:cNvSpPr>
            <a:spLocks noChangeArrowheads="1"/>
          </p:cNvSpPr>
          <p:nvPr/>
        </p:nvSpPr>
        <p:spPr bwMode="auto">
          <a:xfrm>
            <a:off x="270493" y="1302529"/>
            <a:ext cx="8696530" cy="513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280"/>
              </a:spcBef>
              <a:buFont typeface="Arial" panose="020B0604020202020204" pitchFamily="34" charset="0"/>
              <a:buNone/>
            </a:pPr>
            <a:r>
              <a:rPr lang="en-US" altLang="en-US" sz="2000">
                <a:latin typeface="Times New Roman" panose="02020603050405020304" pitchFamily="18" charset="0"/>
              </a:rPr>
              <a:t>&lt;web-app&gt;</a:t>
            </a:r>
          </a:p>
          <a:p>
            <a:pPr>
              <a:spcBef>
                <a:spcPts val="280"/>
              </a:spcBef>
              <a:buFont typeface="Arial" panose="020B0604020202020204" pitchFamily="34" charset="0"/>
              <a:buNone/>
            </a:pPr>
            <a:r>
              <a:rPr lang="en-US" altLang="en-US" sz="2000">
                <a:latin typeface="Times New Roman" panose="02020603050405020304" pitchFamily="18" charset="0"/>
              </a:rPr>
              <a:t>	</a:t>
            </a:r>
            <a:r>
              <a:rPr lang="en-US" altLang="en-US" sz="2000">
                <a:latin typeface="Calibri" panose="020F0502020204030204" pitchFamily="34" charset="0"/>
              </a:rPr>
              <a:t>…</a:t>
            </a:r>
            <a:endParaRPr lang="en-US" altLang="en-US" sz="2000">
              <a:latin typeface="Times New Roman" panose="02020603050405020304" pitchFamily="18" charset="0"/>
            </a:endParaRPr>
          </a:p>
          <a:p>
            <a:pPr>
              <a:spcBef>
                <a:spcPts val="280"/>
              </a:spcBef>
              <a:buFont typeface="Arial" panose="020B0604020202020204" pitchFamily="34" charset="0"/>
              <a:buNone/>
            </a:pPr>
            <a:r>
              <a:rPr lang="en-US" altLang="en-US" sz="2000">
                <a:latin typeface="Times New Roman" panose="02020603050405020304" pitchFamily="18" charset="0"/>
              </a:rPr>
              <a:t>	&lt;jsp-config&gt;</a:t>
            </a:r>
          </a:p>
          <a:p>
            <a:pPr>
              <a:spcBef>
                <a:spcPts val="280"/>
              </a:spcBef>
              <a:buFont typeface="Arial" panose="020B0604020202020204" pitchFamily="34" charset="0"/>
              <a:buNone/>
            </a:pPr>
            <a:r>
              <a:rPr lang="en-US" altLang="en-US" sz="2000">
                <a:latin typeface="Times New Roman" panose="02020603050405020304" pitchFamily="18" charset="0"/>
              </a:rPr>
              <a:t>	  </a:t>
            </a:r>
            <a:r>
              <a:rPr lang="vi-VN" altLang="en-US" sz="2000">
                <a:latin typeface="Times New Roman" panose="02020603050405020304" pitchFamily="18" charset="0"/>
              </a:rPr>
              <a:t>&lt;taglib&gt;</a:t>
            </a:r>
          </a:p>
          <a:p>
            <a:pPr>
              <a:spcBef>
                <a:spcPts val="280"/>
              </a:spcBef>
              <a:buFont typeface="Arial" panose="020B0604020202020204" pitchFamily="34" charset="0"/>
              <a:buNone/>
            </a:pPr>
            <a:r>
              <a:rPr lang="vi-VN" altLang="en-US" sz="2000">
                <a:latin typeface="Times New Roman" panose="02020603050405020304" pitchFamily="18" charset="0"/>
              </a:rPr>
              <a:t>       </a:t>
            </a:r>
            <a:r>
              <a:rPr lang="en-US" altLang="en-US" sz="2000">
                <a:latin typeface="Times New Roman" panose="02020603050405020304" pitchFamily="18" charset="0"/>
              </a:rPr>
              <a:t>  </a:t>
            </a:r>
            <a:r>
              <a:rPr lang="vi-VN" altLang="en-US" sz="2000">
                <a:latin typeface="Times New Roman" panose="02020603050405020304" pitchFamily="18" charset="0"/>
              </a:rPr>
              <a:t>&lt;taglib-uri&gt;</a:t>
            </a:r>
            <a:r>
              <a:rPr lang="vi-VN" altLang="en-US" sz="2000" b="1">
                <a:latin typeface="Times New Roman" panose="02020603050405020304" pitchFamily="18" charset="0"/>
              </a:rPr>
              <a:t>tld</a:t>
            </a:r>
            <a:r>
              <a:rPr lang="en-US" altLang="en-US" sz="2000" b="1">
                <a:latin typeface="Times New Roman" panose="02020603050405020304" pitchFamily="18" charset="0"/>
              </a:rPr>
              <a:t> file name</a:t>
            </a:r>
            <a:r>
              <a:rPr lang="vi-VN" altLang="en-US" sz="2000">
                <a:latin typeface="Times New Roman" panose="02020603050405020304" pitchFamily="18" charset="0"/>
              </a:rPr>
              <a:t>&lt;/taglib-uri&gt;</a:t>
            </a:r>
          </a:p>
          <a:p>
            <a:pPr>
              <a:spcBef>
                <a:spcPts val="280"/>
              </a:spcBef>
              <a:buFont typeface="Arial" panose="020B0604020202020204" pitchFamily="34" charset="0"/>
              <a:buNone/>
            </a:pPr>
            <a:r>
              <a:rPr lang="vi-VN" altLang="en-US" sz="2000">
                <a:latin typeface="Times New Roman" panose="02020603050405020304" pitchFamily="18" charset="0"/>
              </a:rPr>
              <a:t>       </a:t>
            </a:r>
            <a:r>
              <a:rPr lang="en-US" altLang="en-US" sz="2000">
                <a:latin typeface="Times New Roman" panose="02020603050405020304" pitchFamily="18" charset="0"/>
              </a:rPr>
              <a:t>  </a:t>
            </a:r>
            <a:r>
              <a:rPr lang="vi-VN" altLang="en-US" sz="2000">
                <a:latin typeface="Times New Roman" panose="02020603050405020304" pitchFamily="18" charset="0"/>
              </a:rPr>
              <a:t>&lt;taglib-location&gt;</a:t>
            </a:r>
            <a:r>
              <a:rPr lang="vi-VN" altLang="en-US" sz="2000" b="1">
                <a:latin typeface="Times New Roman" panose="02020603050405020304" pitchFamily="18" charset="0"/>
              </a:rPr>
              <a:t>tld</a:t>
            </a:r>
            <a:r>
              <a:rPr lang="en-US" altLang="en-US" sz="2000" b="1">
                <a:latin typeface="Times New Roman" panose="02020603050405020304" pitchFamily="18" charset="0"/>
              </a:rPr>
              <a:t> location path</a:t>
            </a:r>
            <a:r>
              <a:rPr lang="vi-VN" altLang="en-US" sz="2000">
                <a:latin typeface="Times New Roman" panose="02020603050405020304" pitchFamily="18" charset="0"/>
              </a:rPr>
              <a:t>&lt;/taglib-location&gt;</a:t>
            </a:r>
          </a:p>
          <a:p>
            <a:pPr>
              <a:spcBef>
                <a:spcPts val="280"/>
              </a:spcBef>
              <a:buFont typeface="Arial" panose="020B0604020202020204" pitchFamily="34" charset="0"/>
              <a:buNone/>
            </a:pPr>
            <a:r>
              <a:rPr lang="vi-VN" altLang="en-US" sz="2000">
                <a:latin typeface="Times New Roman" panose="02020603050405020304" pitchFamily="18" charset="0"/>
              </a:rPr>
              <a:t>  </a:t>
            </a:r>
            <a:r>
              <a:rPr lang="en-US" altLang="en-US" sz="2000">
                <a:latin typeface="Times New Roman" panose="02020603050405020304" pitchFamily="18" charset="0"/>
              </a:rPr>
              <a:t>      </a:t>
            </a:r>
            <a:r>
              <a:rPr lang="vi-VN" altLang="en-US" sz="2000">
                <a:latin typeface="Times New Roman" panose="02020603050405020304" pitchFamily="18" charset="0"/>
              </a:rPr>
              <a:t>&lt;/taglib&gt;</a:t>
            </a:r>
            <a:endParaRPr lang="en-US" altLang="en-US" sz="2000">
              <a:latin typeface="Times New Roman" panose="02020603050405020304" pitchFamily="18" charset="0"/>
            </a:endParaRPr>
          </a:p>
          <a:p>
            <a:pPr>
              <a:spcBef>
                <a:spcPts val="280"/>
              </a:spcBef>
              <a:buFont typeface="Arial" panose="020B0604020202020204" pitchFamily="34" charset="0"/>
              <a:buNone/>
            </a:pPr>
            <a:r>
              <a:rPr lang="en-US" altLang="en-US" sz="2000">
                <a:latin typeface="Times New Roman" panose="02020603050405020304" pitchFamily="18" charset="0"/>
              </a:rPr>
              <a:t>	&lt;/jsp-config&gt;</a:t>
            </a:r>
          </a:p>
          <a:p>
            <a:pPr>
              <a:spcBef>
                <a:spcPts val="280"/>
              </a:spcBef>
              <a:buFont typeface="Arial" panose="020B0604020202020204" pitchFamily="34" charset="0"/>
              <a:buNone/>
            </a:pPr>
            <a:r>
              <a:rPr lang="en-US" altLang="en-US" sz="2000">
                <a:latin typeface="Times New Roman" panose="02020603050405020304" pitchFamily="18" charset="0"/>
              </a:rPr>
              <a:t>      </a:t>
            </a:r>
            <a:r>
              <a:rPr lang="en-US" altLang="en-US" sz="2000">
                <a:latin typeface="Calibri" panose="020F0502020204030204" pitchFamily="34" charset="0"/>
              </a:rPr>
              <a:t>…</a:t>
            </a:r>
            <a:endParaRPr lang="en-US" altLang="en-US" sz="2000">
              <a:latin typeface="Times New Roman" panose="02020603050405020304" pitchFamily="18" charset="0"/>
            </a:endParaRPr>
          </a:p>
          <a:p>
            <a:pPr>
              <a:spcBef>
                <a:spcPts val="280"/>
              </a:spcBef>
              <a:buFont typeface="Arial" panose="020B0604020202020204" pitchFamily="34" charset="0"/>
              <a:buNone/>
            </a:pPr>
            <a:r>
              <a:rPr lang="en-US" altLang="en-US" sz="2000">
                <a:latin typeface="Times New Roman" panose="02020603050405020304" pitchFamily="18" charset="0"/>
              </a:rPr>
              <a:t>&lt;/web-app&gt;</a:t>
            </a:r>
          </a:p>
          <a:p>
            <a:pPr>
              <a:spcBef>
                <a:spcPts val="280"/>
              </a:spcBef>
              <a:buFont typeface="Arial" panose="020B0604020202020204" pitchFamily="34" charset="0"/>
              <a:buChar char="•"/>
            </a:pPr>
            <a:r>
              <a:rPr lang="en-US" altLang="en-US" sz="2000">
                <a:solidFill>
                  <a:srgbClr val="FF3300"/>
                </a:solidFill>
                <a:latin typeface="Times New Roman" panose="02020603050405020304" pitchFamily="18" charset="0"/>
              </a:rPr>
              <a:t>Ex:</a:t>
            </a:r>
          </a:p>
          <a:p>
            <a:pPr>
              <a:spcBef>
                <a:spcPts val="280"/>
              </a:spcBef>
              <a:buFont typeface="Arial" panose="020B0604020202020204" pitchFamily="34" charset="0"/>
              <a:buNone/>
            </a:pPr>
            <a:r>
              <a:rPr lang="en-US" altLang="en-US" sz="2000">
                <a:latin typeface="Times New Roman" panose="02020603050405020304" pitchFamily="18" charset="0"/>
              </a:rPr>
              <a:t>  </a:t>
            </a:r>
            <a:r>
              <a:rPr lang="vi-VN" altLang="en-US" sz="2000">
                <a:solidFill>
                  <a:srgbClr val="92D050"/>
                </a:solidFill>
                <a:latin typeface="Times New Roman" panose="02020603050405020304" pitchFamily="18" charset="0"/>
              </a:rPr>
              <a:t>&lt;taglib&gt;</a:t>
            </a:r>
          </a:p>
          <a:p>
            <a:pPr>
              <a:spcBef>
                <a:spcPts val="280"/>
              </a:spcBef>
              <a:buFont typeface="Arial" panose="020B0604020202020204" pitchFamily="34" charset="0"/>
              <a:buNone/>
            </a:pPr>
            <a:r>
              <a:rPr lang="vi-VN" altLang="en-US" sz="2000">
                <a:solidFill>
                  <a:srgbClr val="92D050"/>
                </a:solidFill>
                <a:latin typeface="Times New Roman" panose="02020603050405020304" pitchFamily="18" charset="0"/>
              </a:rPr>
              <a:t>       &lt;taglib-uri&gt;CustTags-taglib.tld&lt;/taglib-uri&gt;</a:t>
            </a:r>
          </a:p>
          <a:p>
            <a:pPr>
              <a:spcBef>
                <a:spcPts val="280"/>
              </a:spcBef>
              <a:buFont typeface="Arial" panose="020B0604020202020204" pitchFamily="34" charset="0"/>
              <a:buNone/>
            </a:pPr>
            <a:r>
              <a:rPr lang="vi-VN" altLang="en-US" sz="2000">
                <a:solidFill>
                  <a:srgbClr val="92D050"/>
                </a:solidFill>
                <a:latin typeface="Times New Roman" panose="02020603050405020304" pitchFamily="18" charset="0"/>
              </a:rPr>
              <a:t>       &lt;taglib-location&gt;/WEB-INF/classes/CustTags-taglib.tld&lt;/taglib-location&gt;</a:t>
            </a:r>
          </a:p>
          <a:p>
            <a:pPr>
              <a:spcBef>
                <a:spcPts val="280"/>
              </a:spcBef>
              <a:buFont typeface="Arial" panose="020B0604020202020204" pitchFamily="34" charset="0"/>
              <a:buNone/>
            </a:pPr>
            <a:r>
              <a:rPr lang="vi-VN" altLang="en-US" sz="2000">
                <a:solidFill>
                  <a:srgbClr val="92D050"/>
                </a:solidFill>
                <a:latin typeface="Times New Roman" panose="02020603050405020304" pitchFamily="18" charset="0"/>
              </a:rPr>
              <a:t>  &lt;/taglib&gt; </a:t>
            </a:r>
          </a:p>
        </p:txBody>
      </p:sp>
      <p:sp>
        <p:nvSpPr>
          <p:cNvPr id="2" name="Date Placeholder 1">
            <a:extLst>
              <a:ext uri="{FF2B5EF4-FFF2-40B4-BE49-F238E27FC236}">
                <a16:creationId xmlns:a16="http://schemas.microsoft.com/office/drawing/2014/main" id="{CD22EA7C-74A2-74C3-703A-718FFAF6A144}"/>
              </a:ext>
            </a:extLst>
          </p:cNvPr>
          <p:cNvSpPr>
            <a:spLocks noGrp="1"/>
          </p:cNvSpPr>
          <p:nvPr>
            <p:ph type="dt" sz="half" idx="2"/>
          </p:nvPr>
        </p:nvSpPr>
        <p:spPr/>
        <p:txBody>
          <a:bodyPr/>
          <a:lstStyle/>
          <a:p>
            <a:fld id="{13F94403-08C4-462C-98C0-2BDE91B75E84}" type="datetime1">
              <a:rPr lang="en-US" smtClean="0"/>
              <a:t>4/22/2024</a:t>
            </a:fld>
            <a:endParaRPr lang="en-US"/>
          </a:p>
        </p:txBody>
      </p:sp>
      <p:sp>
        <p:nvSpPr>
          <p:cNvPr id="3" name="Slide Number Placeholder 2">
            <a:extLst>
              <a:ext uri="{FF2B5EF4-FFF2-40B4-BE49-F238E27FC236}">
                <a16:creationId xmlns:a16="http://schemas.microsoft.com/office/drawing/2014/main" id="{9E2C22A7-2975-D800-E0D6-E05F455B6C59}"/>
              </a:ext>
            </a:extLst>
          </p:cNvPr>
          <p:cNvSpPr>
            <a:spLocks noGrp="1"/>
          </p:cNvSpPr>
          <p:nvPr>
            <p:ph type="sldNum" sz="quarter" idx="4"/>
          </p:nvPr>
        </p:nvSpPr>
        <p:spPr/>
        <p:txBody>
          <a:bodyPr/>
          <a:lstStyle/>
          <a:p>
            <a:fld id="{CC0149FD-98BB-4821-915B-09C9BFE4B727}"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p:cNvSpPr>
          <p:nvPr>
            <p:ph type="title" idx="4294967295"/>
          </p:nvPr>
        </p:nvSpPr>
        <p:spPr>
          <a:xfrm>
            <a:off x="914400" y="0"/>
            <a:ext cx="8229600" cy="1108075"/>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Hunting the Tag</a:t>
            </a:r>
          </a:p>
        </p:txBody>
      </p:sp>
      <p:sp>
        <p:nvSpPr>
          <p:cNvPr id="2" name="Date Placeholder 1">
            <a:extLst>
              <a:ext uri="{FF2B5EF4-FFF2-40B4-BE49-F238E27FC236}">
                <a16:creationId xmlns:a16="http://schemas.microsoft.com/office/drawing/2014/main" id="{4C86A66C-35D1-0ED9-82EA-0685DD5D2A71}"/>
              </a:ext>
            </a:extLst>
          </p:cNvPr>
          <p:cNvSpPr>
            <a:spLocks noGrp="1"/>
          </p:cNvSpPr>
          <p:nvPr>
            <p:ph type="dt" sz="half" idx="2"/>
          </p:nvPr>
        </p:nvSpPr>
        <p:spPr/>
        <p:txBody>
          <a:bodyPr/>
          <a:lstStyle/>
          <a:p>
            <a:fld id="{430FD87C-94CF-4E62-9470-CAC193E57FF3}" type="datetime1">
              <a:rPr lang="en-US" smtClean="0"/>
              <a:t>4/22/2024</a:t>
            </a:fld>
            <a:endParaRPr lang="en-US"/>
          </a:p>
        </p:txBody>
      </p:sp>
      <p:sp>
        <p:nvSpPr>
          <p:cNvPr id="3" name="Slide Number Placeholder 2">
            <a:extLst>
              <a:ext uri="{FF2B5EF4-FFF2-40B4-BE49-F238E27FC236}">
                <a16:creationId xmlns:a16="http://schemas.microsoft.com/office/drawing/2014/main" id="{814CCCB3-39B1-C9B7-1E50-CFC69B82446C}"/>
              </a:ext>
            </a:extLst>
          </p:cNvPr>
          <p:cNvSpPr>
            <a:spLocks noGrp="1"/>
          </p:cNvSpPr>
          <p:nvPr>
            <p:ph type="sldNum" sz="quarter" idx="4"/>
          </p:nvPr>
        </p:nvSpPr>
        <p:spPr/>
        <p:txBody>
          <a:bodyPr/>
          <a:lstStyle/>
          <a:p>
            <a:fld id="{CC0149FD-98BB-4821-915B-09C9BFE4B727}" type="slidenum">
              <a:rPr lang="en-US" smtClean="0"/>
              <a:pPr/>
              <a:t>48</a:t>
            </a:fld>
            <a:endParaRPr lang="en-US"/>
          </a:p>
        </p:txBody>
      </p:sp>
      <p:pic>
        <p:nvPicPr>
          <p:cNvPr id="5" name="Picture 4">
            <a:extLst>
              <a:ext uri="{FF2B5EF4-FFF2-40B4-BE49-F238E27FC236}">
                <a16:creationId xmlns:a16="http://schemas.microsoft.com/office/drawing/2014/main" id="{A1DE116B-C5A6-EE2E-6FE4-747380030044}"/>
              </a:ext>
            </a:extLst>
          </p:cNvPr>
          <p:cNvPicPr>
            <a:picLocks noChangeAspect="1"/>
          </p:cNvPicPr>
          <p:nvPr/>
        </p:nvPicPr>
        <p:blipFill>
          <a:blip r:embed="rId3"/>
          <a:stretch>
            <a:fillRect/>
          </a:stretch>
        </p:blipFill>
        <p:spPr>
          <a:xfrm>
            <a:off x="1028125" y="1198823"/>
            <a:ext cx="7087749" cy="51897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idx="4294967295"/>
          </p:nvPr>
        </p:nvSpPr>
        <p:spPr>
          <a:xfrm>
            <a:off x="914400" y="0"/>
            <a:ext cx="8229600" cy="1033463"/>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The Tag Libraries</a:t>
            </a:r>
          </a:p>
        </p:txBody>
      </p:sp>
      <p:sp>
        <p:nvSpPr>
          <p:cNvPr id="13315" name="Rectangle 3"/>
          <p:cNvSpPr>
            <a:spLocks noGrp="1"/>
          </p:cNvSpPr>
          <p:nvPr>
            <p:ph type="body" idx="4294967295"/>
          </p:nvPr>
        </p:nvSpPr>
        <p:spPr>
          <a:xfrm>
            <a:off x="-39328" y="1091122"/>
            <a:ext cx="9144000" cy="5388333"/>
          </a:xfrm>
        </p:spPr>
        <p:txBody>
          <a:bodyPr/>
          <a:lstStyle/>
          <a:p>
            <a:pPr algn="just">
              <a:lnSpc>
                <a:spcPct val="80000"/>
              </a:lnSpc>
              <a:spcBef>
                <a:spcPts val="300"/>
              </a:spcBef>
            </a:pPr>
            <a:r>
              <a:rPr lang="en-US" altLang="en-US" sz="2400">
                <a:latin typeface="Times New Roman" panose="02020603050405020304" pitchFamily="18" charset="0"/>
                <a:cs typeface="Times New Roman" panose="02020603050405020304" pitchFamily="18" charset="0"/>
              </a:rPr>
              <a:t>Is a collection of custom tags</a:t>
            </a:r>
          </a:p>
          <a:p>
            <a:pPr algn="just">
              <a:lnSpc>
                <a:spcPct val="80000"/>
              </a:lnSpc>
              <a:spcBef>
                <a:spcPts val="300"/>
              </a:spcBef>
            </a:pPr>
            <a:r>
              <a:rPr lang="en-US" altLang="en-US" sz="2400">
                <a:latin typeface="Times New Roman" panose="02020603050405020304" pitchFamily="18" charset="0"/>
                <a:cs typeface="Times New Roman" panose="02020603050405020304" pitchFamily="18" charset="0"/>
              </a:rPr>
              <a:t>Allows the developer to </a:t>
            </a:r>
            <a:r>
              <a:rPr lang="en-US" altLang="en-US" sz="2400" b="1">
                <a:latin typeface="Times New Roman" panose="02020603050405020304" pitchFamily="18" charset="0"/>
                <a:cs typeface="Times New Roman" panose="02020603050405020304" pitchFamily="18" charset="0"/>
              </a:rPr>
              <a:t>write reusable code fragments</a:t>
            </a:r>
            <a:r>
              <a:rPr lang="en-US" altLang="en-US" sz="2400">
                <a:latin typeface="Times New Roman" panose="02020603050405020304" pitchFamily="18" charset="0"/>
                <a:cs typeface="Times New Roman" panose="02020603050405020304" pitchFamily="18" charset="0"/>
              </a:rPr>
              <a:t>, which assign functionality to tags</a:t>
            </a:r>
          </a:p>
          <a:p>
            <a:pPr algn="just">
              <a:lnSpc>
                <a:spcPct val="80000"/>
              </a:lnSpc>
              <a:spcBef>
                <a:spcPts val="300"/>
              </a:spcBef>
            </a:pPr>
            <a:r>
              <a:rPr lang="en-US" altLang="en-US" sz="2400">
                <a:latin typeface="Times New Roman" panose="02020603050405020304" pitchFamily="18" charset="0"/>
                <a:cs typeface="Times New Roman" panose="02020603050405020304" pitchFamily="18" charset="0"/>
              </a:rPr>
              <a:t>The reference to each tag is stored in the tag library</a:t>
            </a:r>
          </a:p>
          <a:p>
            <a:pPr algn="just">
              <a:lnSpc>
                <a:spcPct val="80000"/>
              </a:lnSpc>
              <a:spcBef>
                <a:spcPts val="300"/>
              </a:spcBef>
            </a:pPr>
            <a:r>
              <a:rPr lang="en-US" altLang="en-US" sz="2400">
                <a:latin typeface="Times New Roman" panose="02020603050405020304" pitchFamily="18" charset="0"/>
                <a:cs typeface="Times New Roman" panose="02020603050405020304" pitchFamily="18" charset="0"/>
              </a:rPr>
              <a:t>When a tag is used in a JSP page, </a:t>
            </a:r>
            <a:r>
              <a:rPr lang="en-US" altLang="en-US" sz="2400" b="1">
                <a:latin typeface="Times New Roman" panose="02020603050405020304" pitchFamily="18" charset="0"/>
                <a:cs typeface="Times New Roman" panose="02020603050405020304" pitchFamily="18" charset="0"/>
              </a:rPr>
              <a:t>the taglib directive must be imported as</a:t>
            </a:r>
          </a:p>
          <a:p>
            <a:pPr algn="ctr">
              <a:lnSpc>
                <a:spcPct val="80000"/>
              </a:lnSpc>
              <a:spcBef>
                <a:spcPts val="300"/>
              </a:spcBef>
              <a:buFont typeface="Arial" panose="020B0604020202020204" pitchFamily="34" charset="0"/>
              <a:buNone/>
            </a:pPr>
            <a:r>
              <a:rPr lang="en-US" altLang="en-US" sz="2400" b="1">
                <a:solidFill>
                  <a:srgbClr val="FF3300"/>
                </a:solidFill>
                <a:latin typeface="Times New Roman" panose="02020603050405020304" pitchFamily="18" charset="0"/>
                <a:cs typeface="Times New Roman" panose="02020603050405020304" pitchFamily="18" charset="0"/>
              </a:rPr>
              <a:t>&lt;%@ taglib uri=“/WEB-INF/tlds/TagHandler” prefix=“u” %&gt;</a:t>
            </a:r>
          </a:p>
          <a:p>
            <a:pPr algn="just">
              <a:lnSpc>
                <a:spcPct val="80000"/>
              </a:lnSpc>
              <a:spcBef>
                <a:spcPts val="300"/>
              </a:spcBef>
            </a:pPr>
            <a:r>
              <a:rPr lang="en-US" altLang="en-US" sz="2400" b="1">
                <a:latin typeface="Times New Roman" panose="02020603050405020304" pitchFamily="18" charset="0"/>
                <a:cs typeface="Times New Roman" panose="02020603050405020304" pitchFamily="18" charset="0"/>
              </a:rPr>
              <a:t>Locating</a:t>
            </a:r>
            <a:r>
              <a:rPr lang="en-US" altLang="en-US" sz="2400">
                <a:latin typeface="Times New Roman" panose="02020603050405020304" pitchFamily="18" charset="0"/>
                <a:cs typeface="Times New Roman" panose="02020603050405020304" pitchFamily="18" charset="0"/>
              </a:rPr>
              <a:t> TLD File: </a:t>
            </a:r>
            <a:r>
              <a:rPr lang="en-US" altLang="en-US" sz="2400" b="1">
                <a:latin typeface="Times New Roman" panose="02020603050405020304" pitchFamily="18" charset="0"/>
                <a:cs typeface="Times New Roman" panose="02020603050405020304" pitchFamily="18" charset="0"/>
              </a:rPr>
              <a:t>after</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iterating</a:t>
            </a:r>
            <a:r>
              <a:rPr lang="en-US" altLang="en-US" sz="2400">
                <a:latin typeface="Times New Roman" panose="02020603050405020304" pitchFamily="18" charset="0"/>
                <a:cs typeface="Times New Roman" panose="02020603050405020304" pitchFamily="18" charset="0"/>
              </a:rPr>
              <a:t> with the </a:t>
            </a:r>
            <a:r>
              <a:rPr lang="en-US" altLang="en-US" sz="2400" b="1">
                <a:latin typeface="Times New Roman" panose="02020603050405020304" pitchFamily="18" charset="0"/>
                <a:cs typeface="Times New Roman" panose="02020603050405020304" pitchFamily="18" charset="0"/>
              </a:rPr>
              <a:t>&lt;@%taglib…&gt; directive</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traces</a:t>
            </a:r>
            <a:r>
              <a:rPr lang="en-US" altLang="en-US" sz="2400">
                <a:latin typeface="Times New Roman" panose="02020603050405020304" pitchFamily="18" charset="0"/>
                <a:cs typeface="Times New Roman" panose="02020603050405020304" pitchFamily="18" charset="0"/>
              </a:rPr>
              <a:t> the </a:t>
            </a:r>
            <a:r>
              <a:rPr lang="en-US" altLang="en-US" sz="2400" b="1">
                <a:latin typeface="Times New Roman" panose="02020603050405020304" pitchFamily="18" charset="0"/>
                <a:cs typeface="Times New Roman" panose="02020603050405020304" pitchFamily="18" charset="0"/>
              </a:rPr>
              <a:t>location</a:t>
            </a:r>
            <a:r>
              <a:rPr lang="en-US" altLang="en-US" sz="2400">
                <a:latin typeface="Times New Roman" panose="02020603050405020304" pitchFamily="18" charset="0"/>
                <a:cs typeface="Times New Roman" panose="02020603050405020304" pitchFamily="18" charset="0"/>
              </a:rPr>
              <a:t> of the </a:t>
            </a:r>
            <a:r>
              <a:rPr lang="en-US" altLang="en-US" sz="2400" b="1">
                <a:latin typeface="Times New Roman" panose="02020603050405020304" pitchFamily="18" charset="0"/>
                <a:cs typeface="Times New Roman" panose="02020603050405020304" pitchFamily="18" charset="0"/>
              </a:rPr>
              <a:t>tag library descriptor </a:t>
            </a:r>
            <a:r>
              <a:rPr lang="en-US" altLang="en-US" sz="2400">
                <a:latin typeface="Times New Roman" panose="02020603050405020304" pitchFamily="18" charset="0"/>
                <a:cs typeface="Times New Roman" panose="02020603050405020304" pitchFamily="18" charset="0"/>
              </a:rPr>
              <a:t>file (through </a:t>
            </a:r>
            <a:r>
              <a:rPr lang="en-US" altLang="en-US" sz="2400" b="1">
                <a:latin typeface="Times New Roman" panose="02020603050405020304" pitchFamily="18" charset="0"/>
                <a:cs typeface="Times New Roman" panose="02020603050405020304" pitchFamily="18" charset="0"/>
              </a:rPr>
              <a:t>URI</a:t>
            </a:r>
            <a:r>
              <a:rPr lang="en-US" altLang="en-US" sz="2400">
                <a:latin typeface="Times New Roman" panose="02020603050405020304" pitchFamily="18" charset="0"/>
                <a:cs typeface="Times New Roman" panose="02020603050405020304" pitchFamily="18" charset="0"/>
              </a:rPr>
              <a:t>) and </a:t>
            </a:r>
            <a:r>
              <a:rPr lang="en-US" altLang="en-US" sz="2400" b="1">
                <a:latin typeface="Times New Roman" panose="02020603050405020304" pitchFamily="18" charset="0"/>
                <a:cs typeface="Times New Roman" panose="02020603050405020304" pitchFamily="18" charset="0"/>
              </a:rPr>
              <a:t>subsequently</a:t>
            </a:r>
            <a:r>
              <a:rPr lang="en-US" altLang="en-US" sz="2400">
                <a:latin typeface="Times New Roman" panose="02020603050405020304" pitchFamily="18" charset="0"/>
                <a:cs typeface="Times New Roman" panose="02020603050405020304" pitchFamily="18" charset="0"/>
              </a:rPr>
              <a:t> to the </a:t>
            </a:r>
            <a:r>
              <a:rPr lang="en-US" altLang="en-US" sz="2400" b="1">
                <a:latin typeface="Times New Roman" panose="02020603050405020304" pitchFamily="18" charset="0"/>
                <a:cs typeface="Times New Roman" panose="02020603050405020304" pitchFamily="18" charset="0"/>
              </a:rPr>
              <a:t>location</a:t>
            </a:r>
            <a:r>
              <a:rPr lang="en-US" altLang="en-US" sz="2400">
                <a:latin typeface="Times New Roman" panose="02020603050405020304" pitchFamily="18" charset="0"/>
                <a:cs typeface="Times New Roman" panose="02020603050405020304" pitchFamily="18" charset="0"/>
              </a:rPr>
              <a:t> of the </a:t>
            </a:r>
            <a:r>
              <a:rPr lang="en-US" altLang="en-US" sz="2400" b="1">
                <a:latin typeface="Times New Roman" panose="02020603050405020304" pitchFamily="18" charset="0"/>
                <a:cs typeface="Times New Roman" panose="02020603050405020304" pitchFamily="18" charset="0"/>
              </a:rPr>
              <a:t>tag handle class</a:t>
            </a:r>
          </a:p>
          <a:p>
            <a:pPr algn="just">
              <a:lnSpc>
                <a:spcPct val="80000"/>
              </a:lnSpc>
              <a:spcBef>
                <a:spcPts val="300"/>
              </a:spcBef>
            </a:pPr>
            <a:r>
              <a:rPr lang="en-US" altLang="en-US" sz="2400" b="1">
                <a:latin typeface="Times New Roman" panose="02020603050405020304" pitchFamily="18" charset="0"/>
                <a:cs typeface="Times New Roman" panose="02020603050405020304" pitchFamily="18" charset="0"/>
              </a:rPr>
              <a:t>Associating</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URIs</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with</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TLD</a:t>
            </a:r>
            <a:r>
              <a:rPr lang="en-US" altLang="en-US" sz="2400">
                <a:latin typeface="Times New Roman" panose="02020603050405020304" pitchFamily="18" charset="0"/>
                <a:cs typeface="Times New Roman" panose="02020603050405020304" pitchFamily="18" charset="0"/>
              </a:rPr>
              <a:t> File Locations:  The uri attribute is mapped to the .tld file </a:t>
            </a:r>
            <a:r>
              <a:rPr lang="en-US" altLang="en-US" sz="2400" b="1">
                <a:latin typeface="Times New Roman" panose="02020603050405020304" pitchFamily="18" charset="0"/>
                <a:cs typeface="Times New Roman" panose="02020603050405020304" pitchFamily="18" charset="0"/>
              </a:rPr>
              <a:t>by two methods</a:t>
            </a:r>
          </a:p>
          <a:p>
            <a:pPr lvl="1" algn="just">
              <a:lnSpc>
                <a:spcPct val="80000"/>
              </a:lnSpc>
              <a:spcBef>
                <a:spcPts val="300"/>
              </a:spcBef>
            </a:pPr>
            <a:r>
              <a:rPr lang="en-US" altLang="en-US" sz="2000" b="1">
                <a:latin typeface="Times New Roman" panose="02020603050405020304" pitchFamily="18" charset="0"/>
                <a:cs typeface="Times New Roman" panose="02020603050405020304" pitchFamily="18" charset="0"/>
              </a:rPr>
              <a:t>Implicit</a:t>
            </a:r>
          </a:p>
          <a:p>
            <a:pPr lvl="2" algn="just">
              <a:lnSpc>
                <a:spcPct val="80000"/>
              </a:lnSpc>
              <a:spcBef>
                <a:spcPts val="300"/>
              </a:spcBef>
            </a:pPr>
            <a:r>
              <a:rPr lang="en-US" altLang="en-US" sz="1600">
                <a:latin typeface="Times New Roman" panose="02020603050405020304" pitchFamily="18" charset="0"/>
                <a:cs typeface="Times New Roman" panose="02020603050405020304" pitchFamily="18" charset="0"/>
              </a:rPr>
              <a:t>By referring to the tag library descriptor from the expanded WEB-INF folder.</a:t>
            </a:r>
          </a:p>
          <a:p>
            <a:pPr lvl="2" algn="just">
              <a:lnSpc>
                <a:spcPct val="80000"/>
              </a:lnSpc>
              <a:spcBef>
                <a:spcPts val="300"/>
              </a:spcBef>
            </a:pPr>
            <a:r>
              <a:rPr lang="en-US" altLang="en-US" sz="1600">
                <a:latin typeface="Times New Roman" panose="02020603050405020304" pitchFamily="18" charset="0"/>
                <a:cs typeface="Times New Roman" panose="02020603050405020304" pitchFamily="18" charset="0"/>
              </a:rPr>
              <a:t>By referring to a JAR file containing a tag library.</a:t>
            </a:r>
          </a:p>
          <a:p>
            <a:pPr lvl="1" algn="just">
              <a:lnSpc>
                <a:spcPct val="80000"/>
              </a:lnSpc>
              <a:spcBef>
                <a:spcPts val="300"/>
              </a:spcBef>
            </a:pPr>
            <a:r>
              <a:rPr lang="en-US" altLang="en-US" sz="2000" b="1">
                <a:latin typeface="Times New Roman" panose="02020603050405020304" pitchFamily="18" charset="0"/>
                <a:cs typeface="Times New Roman" panose="02020603050405020304" pitchFamily="18" charset="0"/>
              </a:rPr>
              <a:t>Explicit:</a:t>
            </a:r>
            <a:r>
              <a:rPr lang="en-US" altLang="en-US" sz="2000">
                <a:latin typeface="Times New Roman" panose="02020603050405020304" pitchFamily="18" charset="0"/>
                <a:cs typeface="Times New Roman" panose="02020603050405020304" pitchFamily="18" charset="0"/>
              </a:rPr>
              <a:t> By defining reference to the tag library descriptor in the deployment descriptor, web.xml of the Web application</a:t>
            </a:r>
          </a:p>
        </p:txBody>
      </p:sp>
      <p:sp>
        <p:nvSpPr>
          <p:cNvPr id="2" name="Date Placeholder 1">
            <a:extLst>
              <a:ext uri="{FF2B5EF4-FFF2-40B4-BE49-F238E27FC236}">
                <a16:creationId xmlns:a16="http://schemas.microsoft.com/office/drawing/2014/main" id="{4FDE9980-64B0-0B4C-8112-3DA2969CDF25}"/>
              </a:ext>
            </a:extLst>
          </p:cNvPr>
          <p:cNvSpPr>
            <a:spLocks noGrp="1"/>
          </p:cNvSpPr>
          <p:nvPr>
            <p:ph type="dt" sz="half" idx="2"/>
          </p:nvPr>
        </p:nvSpPr>
        <p:spPr/>
        <p:txBody>
          <a:bodyPr/>
          <a:lstStyle/>
          <a:p>
            <a:fld id="{58A01E32-FE54-457B-A6DC-3FA52327A7FA}" type="datetime1">
              <a:rPr lang="en-US" smtClean="0"/>
              <a:t>4/22/2024</a:t>
            </a:fld>
            <a:endParaRPr lang="en-US"/>
          </a:p>
        </p:txBody>
      </p:sp>
      <p:sp>
        <p:nvSpPr>
          <p:cNvPr id="3" name="Slide Number Placeholder 2">
            <a:extLst>
              <a:ext uri="{FF2B5EF4-FFF2-40B4-BE49-F238E27FC236}">
                <a16:creationId xmlns:a16="http://schemas.microsoft.com/office/drawing/2014/main" id="{C7351748-599E-1767-DFEC-ACF805B5EFAA}"/>
              </a:ext>
            </a:extLst>
          </p:cNvPr>
          <p:cNvSpPr>
            <a:spLocks noGrp="1"/>
          </p:cNvSpPr>
          <p:nvPr>
            <p:ph type="sldNum" sz="quarter" idx="4"/>
          </p:nvPr>
        </p:nvSpPr>
        <p:spPr/>
        <p:txBody>
          <a:bodyPr/>
          <a:lstStyle/>
          <a:p>
            <a:fld id="{CC0149FD-98BB-4821-915B-09C9BFE4B727}" type="slidenum">
              <a:rPr lang="en-US" smtClean="0"/>
              <a:pPr/>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315">
                                            <p:txEl>
                                              <p:pRg st="7" end="7"/>
                                            </p:txEl>
                                          </p:spTgt>
                                        </p:tgtEl>
                                        <p:attrNameLst>
                                          <p:attrName>style.visibility</p:attrName>
                                        </p:attrNameLst>
                                      </p:cBhvr>
                                      <p:to>
                                        <p:strVal val="visible"/>
                                      </p:to>
                                    </p:set>
                                    <p:animEffect transition="in" filter="box(in)">
                                      <p:cBhvr>
                                        <p:cTn id="7" dur="500"/>
                                        <p:tgtEl>
                                          <p:spTgt spid="13315">
                                            <p:txEl>
                                              <p:pRg st="7" end="7"/>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3315">
                                            <p:txEl>
                                              <p:pRg st="8" end="8"/>
                                            </p:txEl>
                                          </p:spTgt>
                                        </p:tgtEl>
                                        <p:attrNameLst>
                                          <p:attrName>style.visibility</p:attrName>
                                        </p:attrNameLst>
                                      </p:cBhvr>
                                      <p:to>
                                        <p:strVal val="visible"/>
                                      </p:to>
                                    </p:set>
                                    <p:animEffect transition="in" filter="box(in)">
                                      <p:cBhvr>
                                        <p:cTn id="10" dur="500"/>
                                        <p:tgtEl>
                                          <p:spTgt spid="13315">
                                            <p:txEl>
                                              <p:pRg st="8" end="8"/>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3315">
                                            <p:txEl>
                                              <p:pRg st="9" end="9"/>
                                            </p:txEl>
                                          </p:spTgt>
                                        </p:tgtEl>
                                        <p:attrNameLst>
                                          <p:attrName>style.visibility</p:attrName>
                                        </p:attrNameLst>
                                      </p:cBhvr>
                                      <p:to>
                                        <p:strVal val="visible"/>
                                      </p:to>
                                    </p:set>
                                    <p:animEffect transition="in" filter="box(in)">
                                      <p:cBhvr>
                                        <p:cTn id="13" dur="500"/>
                                        <p:tgtEl>
                                          <p:spTgt spid="13315">
                                            <p:txEl>
                                              <p:pRg st="9" end="9"/>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3315">
                                            <p:txEl>
                                              <p:pRg st="10" end="10"/>
                                            </p:txEl>
                                          </p:spTgt>
                                        </p:tgtEl>
                                        <p:attrNameLst>
                                          <p:attrName>style.visibility</p:attrName>
                                        </p:attrNameLst>
                                      </p:cBhvr>
                                      <p:to>
                                        <p:strVal val="visible"/>
                                      </p:to>
                                    </p:set>
                                    <p:animEffect transition="in" filter="box(in)">
                                      <p:cBhvr>
                                        <p:cTn id="16" dur="500"/>
                                        <p:tgtEl>
                                          <p:spTgt spid="133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idx="4294967295"/>
          </p:nvPr>
        </p:nvSpPr>
        <p:spPr>
          <a:xfrm>
            <a:off x="914400" y="0"/>
            <a:ext cx="8229600" cy="1108075"/>
          </a:xfrm>
        </p:spPr>
        <p:txBody>
          <a:bodyPr/>
          <a:lstStyle/>
          <a:p>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Type of Tag Library</a:t>
            </a:r>
          </a:p>
        </p:txBody>
      </p:sp>
      <p:grpSp>
        <p:nvGrpSpPr>
          <p:cNvPr id="6" name="Group 5">
            <a:extLst>
              <a:ext uri="{FF2B5EF4-FFF2-40B4-BE49-F238E27FC236}">
                <a16:creationId xmlns:a16="http://schemas.microsoft.com/office/drawing/2014/main" id="{33282936-E6E3-19F2-5658-D50000A12D41}"/>
              </a:ext>
            </a:extLst>
          </p:cNvPr>
          <p:cNvGrpSpPr/>
          <p:nvPr/>
        </p:nvGrpSpPr>
        <p:grpSpPr>
          <a:xfrm>
            <a:off x="233829" y="1754392"/>
            <a:ext cx="8686348" cy="3213100"/>
            <a:chOff x="284163" y="1662113"/>
            <a:chExt cx="8686348" cy="3213100"/>
          </a:xfrm>
        </p:grpSpPr>
        <p:sp>
          <p:nvSpPr>
            <p:cNvPr id="12291" name="AutoShape 5"/>
            <p:cNvSpPr>
              <a:spLocks noChangeArrowheads="1"/>
            </p:cNvSpPr>
            <p:nvPr/>
          </p:nvSpPr>
          <p:spPr bwMode="auto">
            <a:xfrm>
              <a:off x="2528640" y="1662113"/>
              <a:ext cx="4419600" cy="762000"/>
            </a:xfrm>
            <a:prstGeom prst="roundRect">
              <a:avLst>
                <a:gd name="adj" fmla="val 16667"/>
              </a:avLst>
            </a:prstGeom>
            <a:solidFill>
              <a:srgbClr val="0099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200" b="1">
                  <a:solidFill>
                    <a:schemeClr val="bg1"/>
                  </a:solidFill>
                  <a:latin typeface="Times New Roman" panose="02020603050405020304" pitchFamily="18" charset="0"/>
                  <a:cs typeface="Times New Roman" panose="02020603050405020304" pitchFamily="18" charset="0"/>
                </a:rPr>
                <a:t>JSP Standard Tag Library (JSTL)</a:t>
              </a:r>
            </a:p>
          </p:txBody>
        </p:sp>
        <p:sp>
          <p:nvSpPr>
            <p:cNvPr id="21" name="AutoShape 5"/>
            <p:cNvSpPr>
              <a:spLocks noChangeArrowheads="1"/>
            </p:cNvSpPr>
            <p:nvPr/>
          </p:nvSpPr>
          <p:spPr bwMode="auto">
            <a:xfrm>
              <a:off x="284163" y="3933825"/>
              <a:ext cx="1676400" cy="9144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chemeClr val="bg1"/>
                  </a:solidFill>
                  <a:latin typeface="Times New Roman" panose="02020603050405020304" pitchFamily="18" charset="0"/>
                  <a:cs typeface="Times New Roman" panose="02020603050405020304" pitchFamily="18" charset="0"/>
                </a:rPr>
                <a:t>Core Tag Library</a:t>
              </a:r>
            </a:p>
          </p:txBody>
        </p:sp>
        <p:sp>
          <p:nvSpPr>
            <p:cNvPr id="23" name="AutoShape 5"/>
            <p:cNvSpPr>
              <a:spLocks noChangeArrowheads="1"/>
            </p:cNvSpPr>
            <p:nvPr/>
          </p:nvSpPr>
          <p:spPr bwMode="auto">
            <a:xfrm>
              <a:off x="5497061" y="3960813"/>
              <a:ext cx="1676400" cy="9144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chemeClr val="bg1"/>
                  </a:solidFill>
                  <a:latin typeface="Times New Roman" panose="02020603050405020304" pitchFamily="18" charset="0"/>
                  <a:cs typeface="Times New Roman" panose="02020603050405020304" pitchFamily="18" charset="0"/>
                </a:rPr>
                <a:t>I18N &amp; Formatting Tag Library</a:t>
              </a:r>
            </a:p>
          </p:txBody>
        </p:sp>
        <p:sp>
          <p:nvSpPr>
            <p:cNvPr id="24" name="AutoShape 5"/>
            <p:cNvSpPr>
              <a:spLocks noChangeArrowheads="1"/>
            </p:cNvSpPr>
            <p:nvPr/>
          </p:nvSpPr>
          <p:spPr bwMode="auto">
            <a:xfrm>
              <a:off x="3741286" y="3948113"/>
              <a:ext cx="1676400" cy="9144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chemeClr val="bg1"/>
                  </a:solidFill>
                  <a:latin typeface="Times New Roman" panose="02020603050405020304" pitchFamily="18" charset="0"/>
                  <a:cs typeface="Times New Roman" panose="02020603050405020304" pitchFamily="18" charset="0"/>
                </a:rPr>
                <a:t>SQL Tag Library</a:t>
              </a:r>
            </a:p>
          </p:txBody>
        </p:sp>
        <p:sp>
          <p:nvSpPr>
            <p:cNvPr id="25" name="AutoShape 5"/>
            <p:cNvSpPr>
              <a:spLocks noChangeArrowheads="1"/>
            </p:cNvSpPr>
            <p:nvPr/>
          </p:nvSpPr>
          <p:spPr bwMode="auto">
            <a:xfrm>
              <a:off x="7294111" y="3948113"/>
              <a:ext cx="1676400" cy="9144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chemeClr val="bg1"/>
                  </a:solidFill>
                  <a:latin typeface="Times New Roman" panose="02020603050405020304" pitchFamily="18" charset="0"/>
                  <a:cs typeface="Times New Roman" panose="02020603050405020304" pitchFamily="18" charset="0"/>
                </a:rPr>
                <a:t>XML Tag Library</a:t>
              </a:r>
            </a:p>
          </p:txBody>
        </p:sp>
        <p:sp>
          <p:nvSpPr>
            <p:cNvPr id="2" name="AutoShape 5"/>
            <p:cNvSpPr>
              <a:spLocks noChangeArrowheads="1"/>
            </p:cNvSpPr>
            <p:nvPr/>
          </p:nvSpPr>
          <p:spPr bwMode="auto">
            <a:xfrm>
              <a:off x="2014086" y="3937000"/>
              <a:ext cx="1676400" cy="914400"/>
            </a:xfrm>
            <a:prstGeom prst="roundRect">
              <a:avLst>
                <a:gd name="adj" fmla="val 16667"/>
              </a:avLst>
            </a:prstGeom>
            <a:solidFill>
              <a:srgbClr val="FF6600"/>
            </a:solidFill>
            <a:ln w="9525">
              <a:solidFill>
                <a:schemeClr val="tx1"/>
              </a:solidFill>
              <a:round/>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chemeClr val="bg1"/>
                  </a:solidFill>
                  <a:latin typeface="Times New Roman" panose="02020603050405020304" pitchFamily="18" charset="0"/>
                  <a:cs typeface="Times New Roman" panose="02020603050405020304" pitchFamily="18" charset="0"/>
                </a:rPr>
                <a:t>EL Functions</a:t>
              </a:r>
            </a:p>
          </p:txBody>
        </p:sp>
        <p:grpSp>
          <p:nvGrpSpPr>
            <p:cNvPr id="3" name="Group 26"/>
            <p:cNvGrpSpPr>
              <a:grpSpLocks/>
            </p:cNvGrpSpPr>
            <p:nvPr/>
          </p:nvGrpSpPr>
          <p:grpSpPr bwMode="auto">
            <a:xfrm>
              <a:off x="1445761" y="2424113"/>
              <a:ext cx="6553200" cy="1536700"/>
              <a:chOff x="916" y="1518"/>
              <a:chExt cx="4128" cy="968"/>
            </a:xfrm>
          </p:grpSpPr>
          <p:sp>
            <p:nvSpPr>
              <p:cNvPr id="12298" name="Line 20"/>
              <p:cNvSpPr>
                <a:spLocks noChangeShapeType="1"/>
              </p:cNvSpPr>
              <p:nvPr/>
            </p:nvSpPr>
            <p:spPr bwMode="auto">
              <a:xfrm>
                <a:off x="2970" y="1518"/>
                <a:ext cx="0" cy="38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9" name="Line 18"/>
              <p:cNvSpPr>
                <a:spLocks noChangeShapeType="1"/>
              </p:cNvSpPr>
              <p:nvPr/>
            </p:nvSpPr>
            <p:spPr bwMode="auto">
              <a:xfrm>
                <a:off x="916" y="1902"/>
                <a:ext cx="206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0" name="Line 12"/>
              <p:cNvSpPr>
                <a:spLocks noChangeShapeType="1"/>
              </p:cNvSpPr>
              <p:nvPr/>
            </p:nvSpPr>
            <p:spPr bwMode="auto">
              <a:xfrm>
                <a:off x="916" y="1902"/>
                <a:ext cx="0" cy="576"/>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1" name="Line 18"/>
              <p:cNvSpPr>
                <a:spLocks noChangeShapeType="1"/>
              </p:cNvSpPr>
              <p:nvPr/>
            </p:nvSpPr>
            <p:spPr bwMode="auto">
              <a:xfrm>
                <a:off x="2980" y="1902"/>
                <a:ext cx="206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2" name="Line 12"/>
              <p:cNvSpPr>
                <a:spLocks noChangeShapeType="1"/>
              </p:cNvSpPr>
              <p:nvPr/>
            </p:nvSpPr>
            <p:spPr bwMode="auto">
              <a:xfrm>
                <a:off x="1926" y="1885"/>
                <a:ext cx="0" cy="576"/>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3" name="Line 12"/>
              <p:cNvSpPr>
                <a:spLocks noChangeShapeType="1"/>
              </p:cNvSpPr>
              <p:nvPr/>
            </p:nvSpPr>
            <p:spPr bwMode="auto">
              <a:xfrm>
                <a:off x="3912" y="1910"/>
                <a:ext cx="0" cy="576"/>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4" name="Line 12"/>
              <p:cNvSpPr>
                <a:spLocks noChangeShapeType="1"/>
              </p:cNvSpPr>
              <p:nvPr/>
            </p:nvSpPr>
            <p:spPr bwMode="auto">
              <a:xfrm>
                <a:off x="5044" y="1902"/>
                <a:ext cx="0" cy="576"/>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5" name="Line 12"/>
              <p:cNvSpPr>
                <a:spLocks noChangeShapeType="1"/>
              </p:cNvSpPr>
              <p:nvPr/>
            </p:nvSpPr>
            <p:spPr bwMode="auto">
              <a:xfrm>
                <a:off x="2972" y="1902"/>
                <a:ext cx="0" cy="576"/>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4" name="Date Placeholder 3">
            <a:extLst>
              <a:ext uri="{FF2B5EF4-FFF2-40B4-BE49-F238E27FC236}">
                <a16:creationId xmlns:a16="http://schemas.microsoft.com/office/drawing/2014/main" id="{36655255-CC93-A919-B9A8-3E342B32B01B}"/>
              </a:ext>
            </a:extLst>
          </p:cNvPr>
          <p:cNvSpPr>
            <a:spLocks noGrp="1"/>
          </p:cNvSpPr>
          <p:nvPr>
            <p:ph type="dt" sz="half" idx="2"/>
          </p:nvPr>
        </p:nvSpPr>
        <p:spPr/>
        <p:txBody>
          <a:bodyPr/>
          <a:lstStyle/>
          <a:p>
            <a:fld id="{EE3EA9DF-764A-4B76-A0B5-50E95A8D0C53}" type="datetime1">
              <a:rPr lang="en-US" smtClean="0"/>
              <a:t>4/22/2024</a:t>
            </a:fld>
            <a:endParaRPr lang="en-US"/>
          </a:p>
        </p:txBody>
      </p:sp>
      <p:sp>
        <p:nvSpPr>
          <p:cNvPr id="5" name="Slide Number Placeholder 4">
            <a:extLst>
              <a:ext uri="{FF2B5EF4-FFF2-40B4-BE49-F238E27FC236}">
                <a16:creationId xmlns:a16="http://schemas.microsoft.com/office/drawing/2014/main" id="{DECED1DB-5C78-28E8-68BB-51E14CEF6DFC}"/>
              </a:ext>
            </a:extLst>
          </p:cNvPr>
          <p:cNvSpPr>
            <a:spLocks noGrp="1"/>
          </p:cNvSpPr>
          <p:nvPr>
            <p:ph type="sldNum" sz="quarter" idx="4"/>
          </p:nvPr>
        </p:nvSpPr>
        <p:spPr/>
        <p:txBody>
          <a:bodyPr/>
          <a:lstStyle/>
          <a:p>
            <a:fld id="{CC0149FD-98BB-4821-915B-09C9BFE4B727}"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idx="4294967295"/>
          </p:nvPr>
        </p:nvSpPr>
        <p:spPr>
          <a:xfrm>
            <a:off x="914400" y="0"/>
            <a:ext cx="8229600" cy="1196975"/>
          </a:xfrm>
        </p:spPr>
        <p:txBody>
          <a:bodyPr/>
          <a:lstStyle/>
          <a:p>
            <a:r>
              <a:rPr lang="en-US" altLang="en-US" sz="4000" b="1">
                <a:latin typeface="Times New Roman" panose="02020603050405020304" pitchFamily="18" charset="0"/>
                <a:cs typeface="Times New Roman" panose="02020603050405020304" pitchFamily="18" charset="0"/>
              </a:rPr>
              <a:t>Tag Libraries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The Tag Libraries</a:t>
            </a:r>
          </a:p>
        </p:txBody>
      </p:sp>
      <p:sp>
        <p:nvSpPr>
          <p:cNvPr id="63491" name="Rectangle 3"/>
          <p:cNvSpPr>
            <a:spLocks noGrp="1"/>
          </p:cNvSpPr>
          <p:nvPr>
            <p:ph type="body" idx="4294967295"/>
          </p:nvPr>
        </p:nvSpPr>
        <p:spPr>
          <a:xfrm>
            <a:off x="-49160" y="1442830"/>
            <a:ext cx="9144000" cy="5075954"/>
          </a:xfrm>
        </p:spPr>
        <p:txBody>
          <a:bodyPr/>
          <a:lstStyle/>
          <a:p>
            <a:pPr algn="just">
              <a:lnSpc>
                <a:spcPct val="80000"/>
              </a:lnSpc>
              <a:spcBef>
                <a:spcPts val="300"/>
              </a:spcBef>
            </a:pPr>
            <a:r>
              <a:rPr lang="en-US" altLang="en-US" sz="2800" b="1">
                <a:latin typeface="Times New Roman" panose="02020603050405020304" pitchFamily="18" charset="0"/>
                <a:cs typeface="Times New Roman" panose="02020603050405020304" pitchFamily="18" charset="0"/>
              </a:rPr>
              <a:t>Tag Library Prefix</a:t>
            </a:r>
          </a:p>
          <a:p>
            <a:pPr lvl="1" algn="just">
              <a:lnSpc>
                <a:spcPct val="80000"/>
              </a:lnSpc>
              <a:spcBef>
                <a:spcPts val="300"/>
              </a:spcBef>
            </a:pPr>
            <a:r>
              <a:rPr lang="en-US" altLang="en-US" sz="2400" b="1">
                <a:latin typeface="Times New Roman" panose="02020603050405020304" pitchFamily="18" charset="0"/>
                <a:cs typeface="Times New Roman" panose="02020603050405020304" pitchFamily="18" charset="0"/>
              </a:rPr>
              <a:t>Distinguish</a:t>
            </a:r>
            <a:r>
              <a:rPr lang="en-US" altLang="en-US" sz="2400">
                <a:latin typeface="Times New Roman" panose="02020603050405020304" pitchFamily="18" charset="0"/>
                <a:cs typeface="Times New Roman" panose="02020603050405020304" pitchFamily="18" charset="0"/>
              </a:rPr>
              <a:t> these </a:t>
            </a:r>
            <a:r>
              <a:rPr lang="en-US" altLang="en-US" sz="2400" b="1">
                <a:latin typeface="Times New Roman" panose="02020603050405020304" pitchFamily="18" charset="0"/>
                <a:cs typeface="Times New Roman" panose="02020603050405020304" pitchFamily="18" charset="0"/>
              </a:rPr>
              <a:t>tags</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from one another</a:t>
            </a:r>
            <a:r>
              <a:rPr lang="en-US" altLang="en-US" sz="2400">
                <a:latin typeface="Times New Roman" panose="02020603050405020304" pitchFamily="18" charset="0"/>
                <a:cs typeface="Times New Roman" panose="02020603050405020304" pitchFamily="18" charset="0"/>
              </a:rPr>
              <a:t>, they are </a:t>
            </a:r>
            <a:r>
              <a:rPr lang="en-US" altLang="en-US" sz="2400" b="1">
                <a:latin typeface="Times New Roman" panose="02020603050405020304" pitchFamily="18" charset="0"/>
                <a:cs typeface="Times New Roman" panose="02020603050405020304" pitchFamily="18" charset="0"/>
              </a:rPr>
              <a:t>named</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uniquely</a:t>
            </a:r>
            <a:r>
              <a:rPr lang="en-US" altLang="en-US" sz="2400">
                <a:latin typeface="Times New Roman" panose="02020603050405020304" pitchFamily="18" charset="0"/>
                <a:cs typeface="Times New Roman" panose="02020603050405020304" pitchFamily="18" charset="0"/>
              </a:rPr>
              <a:t> by </a:t>
            </a:r>
            <a:r>
              <a:rPr lang="en-US" altLang="en-US" sz="2400" b="1">
                <a:latin typeface="Times New Roman" panose="02020603050405020304" pitchFamily="18" charset="0"/>
                <a:cs typeface="Times New Roman" panose="02020603050405020304" pitchFamily="18" charset="0"/>
              </a:rPr>
              <a:t>using</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prefix attributes</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in</a:t>
            </a:r>
            <a:r>
              <a:rPr lang="en-US" altLang="en-US" sz="2400">
                <a:latin typeface="Times New Roman" panose="02020603050405020304" pitchFamily="18" charset="0"/>
                <a:cs typeface="Times New Roman" panose="02020603050405020304" pitchFamily="18" charset="0"/>
              </a:rPr>
              <a:t> the </a:t>
            </a:r>
            <a:r>
              <a:rPr lang="en-US" altLang="en-US" sz="2400" b="1">
                <a:latin typeface="Times New Roman" panose="02020603050405020304" pitchFamily="18" charset="0"/>
                <a:cs typeface="Times New Roman" panose="02020603050405020304" pitchFamily="18" charset="0"/>
              </a:rPr>
              <a:t>taglib directive</a:t>
            </a:r>
          </a:p>
          <a:p>
            <a:pPr lvl="1" algn="just">
              <a:lnSpc>
                <a:spcPct val="80000"/>
              </a:lnSpc>
              <a:spcBef>
                <a:spcPts val="300"/>
              </a:spcBef>
            </a:pPr>
            <a:r>
              <a:rPr lang="en-US" altLang="en-US" sz="2400">
                <a:latin typeface="Times New Roman" panose="02020603050405020304" pitchFamily="18" charset="0"/>
                <a:cs typeface="Times New Roman" panose="02020603050405020304" pitchFamily="18" charset="0"/>
              </a:rPr>
              <a:t>Is used as a </a:t>
            </a:r>
            <a:r>
              <a:rPr lang="en-US" altLang="en-US" sz="2400" b="1">
                <a:latin typeface="Times New Roman" panose="02020603050405020304" pitchFamily="18" charset="0"/>
                <a:cs typeface="Times New Roman" panose="02020603050405020304" pitchFamily="18" charset="0"/>
              </a:rPr>
              <a:t>reference by the container</a:t>
            </a:r>
            <a:r>
              <a:rPr lang="en-US" altLang="en-US" sz="2400">
                <a:latin typeface="Times New Roman" panose="02020603050405020304" pitchFamily="18" charset="0"/>
                <a:cs typeface="Times New Roman" panose="02020603050405020304" pitchFamily="18" charset="0"/>
              </a:rPr>
              <a:t> to invoke its respective TLD file and tag handler class</a:t>
            </a:r>
          </a:p>
          <a:p>
            <a:pPr lvl="1" algn="just">
              <a:lnSpc>
                <a:spcPct val="80000"/>
              </a:lnSpc>
              <a:spcBef>
                <a:spcPts val="300"/>
              </a:spcBef>
            </a:pPr>
            <a:r>
              <a:rPr lang="en-US" altLang="en-US" sz="2400">
                <a:latin typeface="Times New Roman" panose="02020603050405020304" pitchFamily="18" charset="0"/>
                <a:cs typeface="Times New Roman" panose="02020603050405020304" pitchFamily="18" charset="0"/>
              </a:rPr>
              <a:t>The </a:t>
            </a:r>
            <a:r>
              <a:rPr lang="en-US" altLang="en-US" sz="2400" b="1">
                <a:latin typeface="Times New Roman" panose="02020603050405020304" pitchFamily="18" charset="0"/>
                <a:cs typeface="Times New Roman" panose="02020603050405020304" pitchFamily="18" charset="0"/>
              </a:rPr>
              <a:t>value</a:t>
            </a:r>
            <a:r>
              <a:rPr lang="en-US" altLang="en-US" sz="2400">
                <a:latin typeface="Times New Roman" panose="02020603050405020304" pitchFamily="18" charset="0"/>
                <a:cs typeface="Times New Roman" panose="02020603050405020304" pitchFamily="18" charset="0"/>
              </a:rPr>
              <a:t> of </a:t>
            </a:r>
            <a:r>
              <a:rPr lang="en-US" altLang="en-US" sz="2400" b="1">
                <a:latin typeface="Times New Roman" panose="02020603050405020304" pitchFamily="18" charset="0"/>
                <a:cs typeface="Times New Roman" panose="02020603050405020304" pitchFamily="18" charset="0"/>
              </a:rPr>
              <a:t>prefix</a:t>
            </a:r>
            <a:r>
              <a:rPr lang="en-US" altLang="en-US" sz="2400">
                <a:latin typeface="Times New Roman" panose="02020603050405020304" pitchFamily="18" charset="0"/>
                <a:cs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and</a:t>
            </a:r>
            <a:r>
              <a:rPr lang="en-US" altLang="en-US" sz="2400">
                <a:latin typeface="Times New Roman" panose="02020603050405020304" pitchFamily="18" charset="0"/>
                <a:cs typeface="Times New Roman" panose="02020603050405020304" pitchFamily="18" charset="0"/>
              </a:rPr>
              <a:t> the </a:t>
            </a:r>
            <a:r>
              <a:rPr lang="en-US" altLang="en-US" sz="2400" b="1">
                <a:latin typeface="Times New Roman" panose="02020603050405020304" pitchFamily="18" charset="0"/>
                <a:cs typeface="Times New Roman" panose="02020603050405020304" pitchFamily="18" charset="0"/>
              </a:rPr>
              <a:t>sub element &lt;short-name&gt; inside</a:t>
            </a:r>
            <a:r>
              <a:rPr lang="en-US" altLang="en-US" sz="2400">
                <a:latin typeface="Times New Roman" panose="02020603050405020304" pitchFamily="18" charset="0"/>
                <a:cs typeface="Times New Roman" panose="02020603050405020304" pitchFamily="18" charset="0"/>
              </a:rPr>
              <a:t> the </a:t>
            </a:r>
            <a:r>
              <a:rPr lang="en-US" altLang="en-US" sz="2400" b="1">
                <a:latin typeface="Times New Roman" panose="02020603050405020304" pitchFamily="18" charset="0"/>
                <a:cs typeface="Times New Roman" panose="02020603050405020304" pitchFamily="18" charset="0"/>
              </a:rPr>
              <a:t>&lt;taglib&gt; within</a:t>
            </a:r>
            <a:r>
              <a:rPr lang="en-US" altLang="en-US" sz="2400">
                <a:latin typeface="Times New Roman" panose="02020603050405020304" pitchFamily="18" charset="0"/>
                <a:cs typeface="Times New Roman" panose="02020603050405020304" pitchFamily="18" charset="0"/>
              </a:rPr>
              <a:t> the TLD file </a:t>
            </a:r>
            <a:r>
              <a:rPr lang="en-US" altLang="en-US" sz="2400" b="1">
                <a:latin typeface="Times New Roman" panose="02020603050405020304" pitchFamily="18" charset="0"/>
                <a:cs typeface="Times New Roman" panose="02020603050405020304" pitchFamily="18" charset="0"/>
              </a:rPr>
              <a:t>should match </a:t>
            </a:r>
          </a:p>
          <a:p>
            <a:pPr algn="just">
              <a:lnSpc>
                <a:spcPct val="80000"/>
              </a:lnSpc>
              <a:spcBef>
                <a:spcPts val="300"/>
              </a:spcBef>
            </a:pPr>
            <a:r>
              <a:rPr lang="en-US" altLang="en-US" sz="2800" b="1">
                <a:latin typeface="Times New Roman" panose="02020603050405020304" pitchFamily="18" charset="0"/>
                <a:cs typeface="Times New Roman" panose="02020603050405020304" pitchFamily="18" charset="0"/>
              </a:rPr>
              <a:t>Notes</a:t>
            </a:r>
            <a:r>
              <a:rPr lang="en-US" altLang="en-US" sz="2800">
                <a:latin typeface="Times New Roman" panose="02020603050405020304" pitchFamily="18" charset="0"/>
                <a:cs typeface="Times New Roman" panose="02020603050405020304" pitchFamily="18" charset="0"/>
              </a:rPr>
              <a:t>:</a:t>
            </a:r>
          </a:p>
          <a:p>
            <a:pPr lvl="1" algn="just">
              <a:lnSpc>
                <a:spcPct val="80000"/>
              </a:lnSpc>
              <a:spcBef>
                <a:spcPts val="300"/>
              </a:spcBef>
            </a:pPr>
            <a:r>
              <a:rPr lang="en-US" altLang="en-US" sz="2400">
                <a:latin typeface="Times New Roman" panose="02020603050405020304" pitchFamily="18" charset="0"/>
                <a:cs typeface="Times New Roman" panose="02020603050405020304" pitchFamily="18" charset="0"/>
              </a:rPr>
              <a:t>The tld files can be </a:t>
            </a:r>
            <a:r>
              <a:rPr lang="en-US" altLang="en-US" sz="2400" b="1">
                <a:latin typeface="Times New Roman" panose="02020603050405020304" pitchFamily="18" charset="0"/>
                <a:cs typeface="Times New Roman" panose="02020603050405020304" pitchFamily="18" charset="0"/>
              </a:rPr>
              <a:t>mapped in implicit</a:t>
            </a:r>
            <a:r>
              <a:rPr lang="en-US" altLang="en-US" sz="2400">
                <a:latin typeface="Times New Roman" panose="02020603050405020304" pitchFamily="18" charset="0"/>
                <a:cs typeface="Times New Roman" panose="02020603050405020304" pitchFamily="18" charset="0"/>
              </a:rPr>
              <a:t> (e.g. they should be </a:t>
            </a:r>
            <a:r>
              <a:rPr lang="en-US" altLang="en-US" sz="2400" b="1">
                <a:latin typeface="Times New Roman" panose="02020603050405020304" pitchFamily="18" charset="0"/>
                <a:cs typeface="Times New Roman" panose="02020603050405020304" pitchFamily="18" charset="0"/>
              </a:rPr>
              <a:t>put at the WEB-INF/tlds)</a:t>
            </a:r>
          </a:p>
          <a:p>
            <a:pPr lvl="1" algn="just">
              <a:lnSpc>
                <a:spcPct val="80000"/>
              </a:lnSpc>
              <a:spcBef>
                <a:spcPts val="300"/>
              </a:spcBef>
            </a:pPr>
            <a:r>
              <a:rPr lang="en-US" altLang="en-US" sz="2400">
                <a:latin typeface="Times New Roman" panose="02020603050405020304" pitchFamily="18" charset="0"/>
                <a:cs typeface="Times New Roman" panose="02020603050405020304" pitchFamily="18" charset="0"/>
              </a:rPr>
              <a:t>The </a:t>
            </a:r>
            <a:r>
              <a:rPr lang="en-US" altLang="en-US" sz="2400" b="1">
                <a:latin typeface="Times New Roman" panose="02020603050405020304" pitchFamily="18" charset="0"/>
                <a:cs typeface="Times New Roman" panose="02020603050405020304" pitchFamily="18" charset="0"/>
              </a:rPr>
              <a:t>tld</a:t>
            </a:r>
            <a:r>
              <a:rPr lang="en-US" altLang="en-US" sz="2400">
                <a:latin typeface="Times New Roman" panose="02020603050405020304" pitchFamily="18" charset="0"/>
                <a:cs typeface="Times New Roman" panose="02020603050405020304" pitchFamily="18" charset="0"/>
              </a:rPr>
              <a:t> files can be </a:t>
            </a:r>
            <a:r>
              <a:rPr lang="en-US" altLang="en-US" sz="2400" b="1">
                <a:latin typeface="Times New Roman" panose="02020603050405020304" pitchFamily="18" charset="0"/>
                <a:cs typeface="Times New Roman" panose="02020603050405020304" pitchFamily="18" charset="0"/>
              </a:rPr>
              <a:t>packaged into a jar file</a:t>
            </a:r>
            <a:r>
              <a:rPr lang="en-US" altLang="en-US" sz="2400">
                <a:latin typeface="Times New Roman" panose="02020603050405020304" pitchFamily="18" charset="0"/>
                <a:cs typeface="Times New Roman" panose="02020603050405020304" pitchFamily="18" charset="0"/>
              </a:rPr>
              <a:t>, and the tld files within the jar file must have a path that </a:t>
            </a:r>
            <a:r>
              <a:rPr lang="en-US" altLang="en-US" sz="2400" b="1">
                <a:latin typeface="Times New Roman" panose="02020603050405020304" pitchFamily="18" charset="0"/>
                <a:cs typeface="Times New Roman" panose="02020603050405020304" pitchFamily="18" charset="0"/>
              </a:rPr>
              <a:t>begins /META-INF directory</a:t>
            </a:r>
          </a:p>
          <a:p>
            <a:pPr lvl="1" algn="just">
              <a:lnSpc>
                <a:spcPct val="80000"/>
              </a:lnSpc>
              <a:spcBef>
                <a:spcPts val="300"/>
              </a:spcBef>
            </a:pPr>
            <a:r>
              <a:rPr lang="en-US" altLang="en-US" sz="2400">
                <a:latin typeface="Times New Roman" panose="02020603050405020304" pitchFamily="18" charset="0"/>
                <a:cs typeface="Times New Roman" panose="02020603050405020304" pitchFamily="18" charset="0"/>
              </a:rPr>
              <a:t>The </a:t>
            </a:r>
            <a:r>
              <a:rPr lang="en-US" altLang="en-US" sz="2400" b="1">
                <a:latin typeface="Times New Roman" panose="02020603050405020304" pitchFamily="18" charset="0"/>
                <a:cs typeface="Times New Roman" panose="02020603050405020304" pitchFamily="18" charset="0"/>
              </a:rPr>
              <a:t>tld</a:t>
            </a:r>
            <a:r>
              <a:rPr lang="en-US" altLang="en-US" sz="2400">
                <a:latin typeface="Times New Roman" panose="02020603050405020304" pitchFamily="18" charset="0"/>
                <a:cs typeface="Times New Roman" panose="02020603050405020304" pitchFamily="18" charset="0"/>
              </a:rPr>
              <a:t> files must </a:t>
            </a:r>
            <a:r>
              <a:rPr lang="en-US" altLang="en-US" sz="2400" b="1">
                <a:latin typeface="Times New Roman" panose="02020603050405020304" pitchFamily="18" charset="0"/>
                <a:cs typeface="Times New Roman" panose="02020603050405020304" pitchFamily="18" charset="0"/>
              </a:rPr>
              <a:t>contain the optional &lt;uri&gt; element</a:t>
            </a:r>
            <a:r>
              <a:rPr lang="en-US" altLang="en-US" sz="2400">
                <a:latin typeface="Times New Roman" panose="02020603050405020304" pitchFamily="18" charset="0"/>
                <a:cs typeface="Times New Roman" panose="02020603050405020304" pitchFamily="18" charset="0"/>
              </a:rPr>
              <a:t>, which must </a:t>
            </a:r>
            <a:r>
              <a:rPr lang="en-US" altLang="en-US" sz="2400" b="1">
                <a:latin typeface="Times New Roman" panose="02020603050405020304" pitchFamily="18" charset="0"/>
                <a:cs typeface="Times New Roman" panose="02020603050405020304" pitchFamily="18" charset="0"/>
              </a:rPr>
              <a:t>match the uri of the taglib directive or the namespace value</a:t>
            </a:r>
            <a:endParaRPr lang="vi-VN" altLang="en-US" sz="2400" b="1">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6CC5A52-5078-567B-26DE-62B1561DBAF4}"/>
              </a:ext>
            </a:extLst>
          </p:cNvPr>
          <p:cNvSpPr>
            <a:spLocks noGrp="1"/>
          </p:cNvSpPr>
          <p:nvPr>
            <p:ph type="dt" sz="half" idx="2"/>
          </p:nvPr>
        </p:nvSpPr>
        <p:spPr/>
        <p:txBody>
          <a:bodyPr/>
          <a:lstStyle/>
          <a:p>
            <a:fld id="{E32C1D97-1CE0-4426-8A9E-09C6D6CACCAD}" type="datetime1">
              <a:rPr lang="en-US" smtClean="0"/>
              <a:t>4/22/2024</a:t>
            </a:fld>
            <a:endParaRPr lang="en-US"/>
          </a:p>
        </p:txBody>
      </p:sp>
      <p:sp>
        <p:nvSpPr>
          <p:cNvPr id="3" name="Slide Number Placeholder 2">
            <a:extLst>
              <a:ext uri="{FF2B5EF4-FFF2-40B4-BE49-F238E27FC236}">
                <a16:creationId xmlns:a16="http://schemas.microsoft.com/office/drawing/2014/main" id="{8E818ECB-4B23-9CF7-2569-84A42665C9FC}"/>
              </a:ext>
            </a:extLst>
          </p:cNvPr>
          <p:cNvSpPr>
            <a:spLocks noGrp="1"/>
          </p:cNvSpPr>
          <p:nvPr>
            <p:ph type="sldNum" sz="quarter" idx="4"/>
          </p:nvPr>
        </p:nvSpPr>
        <p:spPr/>
        <p:txBody>
          <a:bodyPr/>
          <a:lstStyle/>
          <a:p>
            <a:fld id="{CC0149FD-98BB-4821-915B-09C9BFE4B727}"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idx="4294967295"/>
          </p:nvPr>
        </p:nvSpPr>
        <p:spPr>
          <a:xfrm>
            <a:off x="1480422" y="-3686"/>
            <a:ext cx="7152302" cy="1108075"/>
          </a:xfrm>
        </p:spPr>
        <p:txBody>
          <a:bodyPr/>
          <a:lstStyle/>
          <a:p>
            <a:r>
              <a:rPr lang="en-US" altLang="en-US" sz="3000">
                <a:latin typeface="Times New Roman" panose="02020603050405020304" pitchFamily="18" charset="0"/>
                <a:cs typeface="Times New Roman" panose="02020603050405020304" pitchFamily="18" charset="0"/>
              </a:rPr>
              <a:t>The “Classic” Custom Tag Event Model </a:t>
            </a:r>
            <a:br>
              <a:rPr lang="en-US" altLang="en-US" sz="3000">
                <a:latin typeface="Times New Roman" panose="02020603050405020304" pitchFamily="18" charset="0"/>
                <a:cs typeface="Times New Roman" panose="02020603050405020304" pitchFamily="18" charset="0"/>
              </a:rPr>
            </a:br>
            <a:r>
              <a:rPr lang="en-US" altLang="en-US" sz="3000" b="1">
                <a:latin typeface="Times New Roman" panose="02020603050405020304" pitchFamily="18" charset="0"/>
                <a:cs typeface="Times New Roman" panose="02020603050405020304" pitchFamily="18" charset="0"/>
              </a:rPr>
              <a:t> Basics</a:t>
            </a:r>
          </a:p>
        </p:txBody>
      </p:sp>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76" y="1579870"/>
            <a:ext cx="8654184" cy="350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 Box 4"/>
          <p:cNvSpPr txBox="1">
            <a:spLocks noChangeArrowheads="1"/>
          </p:cNvSpPr>
          <p:nvPr/>
        </p:nvSpPr>
        <p:spPr bwMode="auto">
          <a:xfrm>
            <a:off x="762000" y="5363698"/>
            <a:ext cx="762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latin typeface="Times New Roman" panose="02020603050405020304" pitchFamily="18" charset="0"/>
                <a:cs typeface="Times New Roman" panose="02020603050405020304" pitchFamily="18" charset="0"/>
              </a:rPr>
              <a:t>Tag Interfaces and Classes in javax.servlet.jsp.tagext</a:t>
            </a:r>
          </a:p>
        </p:txBody>
      </p:sp>
      <p:sp>
        <p:nvSpPr>
          <p:cNvPr id="2" name="Date Placeholder 1">
            <a:extLst>
              <a:ext uri="{FF2B5EF4-FFF2-40B4-BE49-F238E27FC236}">
                <a16:creationId xmlns:a16="http://schemas.microsoft.com/office/drawing/2014/main" id="{CDAD8C3C-FF10-EC80-5361-988CA32F3E82}"/>
              </a:ext>
            </a:extLst>
          </p:cNvPr>
          <p:cNvSpPr>
            <a:spLocks noGrp="1"/>
          </p:cNvSpPr>
          <p:nvPr>
            <p:ph type="dt" sz="half" idx="2"/>
          </p:nvPr>
        </p:nvSpPr>
        <p:spPr/>
        <p:txBody>
          <a:bodyPr/>
          <a:lstStyle/>
          <a:p>
            <a:fld id="{9CCC06F8-E79E-406E-9F91-417BE34C2001}" type="datetime1">
              <a:rPr lang="en-US" smtClean="0"/>
              <a:t>4/22/2024</a:t>
            </a:fld>
            <a:endParaRPr lang="en-US"/>
          </a:p>
        </p:txBody>
      </p:sp>
      <p:sp>
        <p:nvSpPr>
          <p:cNvPr id="3" name="Slide Number Placeholder 2">
            <a:extLst>
              <a:ext uri="{FF2B5EF4-FFF2-40B4-BE49-F238E27FC236}">
                <a16:creationId xmlns:a16="http://schemas.microsoft.com/office/drawing/2014/main" id="{B88C1223-D813-CDD7-8CBA-03F5BE5B67E8}"/>
              </a:ext>
            </a:extLst>
          </p:cNvPr>
          <p:cNvSpPr>
            <a:spLocks noGrp="1"/>
          </p:cNvSpPr>
          <p:nvPr>
            <p:ph type="sldNum" sz="quarter" idx="4"/>
          </p:nvPr>
        </p:nvSpPr>
        <p:spPr/>
        <p:txBody>
          <a:bodyPr/>
          <a:lstStyle/>
          <a:p>
            <a:fld id="{CC0149FD-98BB-4821-915B-09C9BFE4B727}"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idx="4294967295"/>
          </p:nvPr>
        </p:nvSpPr>
        <p:spPr>
          <a:xfrm>
            <a:off x="1431926" y="-100013"/>
            <a:ext cx="7367946" cy="1240555"/>
          </a:xfrm>
        </p:spPr>
        <p:txBody>
          <a:bodyPr/>
          <a:lstStyle/>
          <a:p>
            <a:pPr>
              <a:lnSpc>
                <a:spcPct val="80000"/>
              </a:lnSpc>
            </a:pPr>
            <a:r>
              <a:rPr lang="en-US" altLang="en-US" sz="3000">
                <a:latin typeface="Times New Roman" panose="02020603050405020304" pitchFamily="18" charset="0"/>
                <a:cs typeface="Times New Roman" panose="02020603050405020304" pitchFamily="18" charset="0"/>
              </a:rPr>
              <a:t>The “Classic” Custom Tag Event Model </a:t>
            </a:r>
            <a:br>
              <a:rPr lang="en-US" altLang="en-US" sz="3000">
                <a:latin typeface="Times New Roman" panose="02020603050405020304" pitchFamily="18" charset="0"/>
                <a:cs typeface="Times New Roman" panose="02020603050405020304" pitchFamily="18" charset="0"/>
              </a:rPr>
            </a:br>
            <a:r>
              <a:rPr lang="en-US" altLang="en-US" sz="3000" b="1">
                <a:latin typeface="Times New Roman" panose="02020603050405020304" pitchFamily="18" charset="0"/>
                <a:cs typeface="Times New Roman" panose="02020603050405020304" pitchFamily="18" charset="0"/>
              </a:rPr>
              <a:t> Basics</a:t>
            </a:r>
          </a:p>
        </p:txBody>
      </p:sp>
      <p:sp>
        <p:nvSpPr>
          <p:cNvPr id="64515" name="Rectangle 3"/>
          <p:cNvSpPr>
            <a:spLocks noGrp="1"/>
          </p:cNvSpPr>
          <p:nvPr>
            <p:ph type="body" idx="4294967295"/>
          </p:nvPr>
        </p:nvSpPr>
        <p:spPr>
          <a:xfrm>
            <a:off x="0" y="1000125"/>
            <a:ext cx="9144000" cy="1068388"/>
          </a:xfrm>
        </p:spPr>
        <p:txBody>
          <a:bodyPr/>
          <a:lstStyle/>
          <a:p>
            <a:pPr algn="just">
              <a:lnSpc>
                <a:spcPct val="80000"/>
              </a:lnSpc>
            </a:pPr>
            <a:r>
              <a:rPr lang="en-US" altLang="en-US" sz="2400">
                <a:latin typeface="Times New Roman" panose="02020603050405020304" pitchFamily="18" charset="0"/>
                <a:cs typeface="Times New Roman" panose="02020603050405020304" pitchFamily="18" charset="0"/>
              </a:rPr>
              <a:t>Uses a tag handler class, which </a:t>
            </a:r>
            <a:r>
              <a:rPr lang="en-US" altLang="en-US" sz="2400" b="1">
                <a:solidFill>
                  <a:srgbClr val="FF3300"/>
                </a:solidFill>
                <a:latin typeface="Times New Roman" panose="02020603050405020304" pitchFamily="18" charset="0"/>
                <a:cs typeface="Times New Roman" panose="02020603050405020304" pitchFamily="18" charset="0"/>
              </a:rPr>
              <a:t>implements Tag, IterationTag and BodyTag interfaces </a:t>
            </a:r>
            <a:r>
              <a:rPr lang="en-US" altLang="en-US" sz="2400">
                <a:latin typeface="Times New Roman" panose="02020603050405020304" pitchFamily="18" charset="0"/>
                <a:cs typeface="Times New Roman" panose="02020603050405020304" pitchFamily="18" charset="0"/>
              </a:rPr>
              <a:t>or </a:t>
            </a:r>
            <a:r>
              <a:rPr lang="en-US" altLang="en-US" sz="2400" b="1">
                <a:solidFill>
                  <a:srgbClr val="00B050"/>
                </a:solidFill>
                <a:latin typeface="Times New Roman" panose="02020603050405020304" pitchFamily="18" charset="0"/>
                <a:cs typeface="Times New Roman" panose="02020603050405020304" pitchFamily="18" charset="0"/>
              </a:rPr>
              <a:t>extends the classes TagSupport or BodyTagSupport</a:t>
            </a:r>
          </a:p>
        </p:txBody>
      </p:sp>
      <p:sp>
        <p:nvSpPr>
          <p:cNvPr id="2" name="Date Placeholder 1">
            <a:extLst>
              <a:ext uri="{FF2B5EF4-FFF2-40B4-BE49-F238E27FC236}">
                <a16:creationId xmlns:a16="http://schemas.microsoft.com/office/drawing/2014/main" id="{5C56B27D-5A01-5E2D-E24C-1B30FD391CA6}"/>
              </a:ext>
            </a:extLst>
          </p:cNvPr>
          <p:cNvSpPr>
            <a:spLocks noGrp="1"/>
          </p:cNvSpPr>
          <p:nvPr>
            <p:ph type="dt" sz="half" idx="2"/>
          </p:nvPr>
        </p:nvSpPr>
        <p:spPr/>
        <p:txBody>
          <a:bodyPr/>
          <a:lstStyle/>
          <a:p>
            <a:fld id="{5993BD07-1351-4A7D-9083-A1A043CDA97A}" type="datetime1">
              <a:rPr lang="en-US" smtClean="0"/>
              <a:t>4/22/2024</a:t>
            </a:fld>
            <a:endParaRPr lang="en-US"/>
          </a:p>
        </p:txBody>
      </p:sp>
      <p:sp>
        <p:nvSpPr>
          <p:cNvPr id="3" name="Slide Number Placeholder 2">
            <a:extLst>
              <a:ext uri="{FF2B5EF4-FFF2-40B4-BE49-F238E27FC236}">
                <a16:creationId xmlns:a16="http://schemas.microsoft.com/office/drawing/2014/main" id="{18AFC0C0-E7F6-C91B-91C7-E31D1C8B828F}"/>
              </a:ext>
            </a:extLst>
          </p:cNvPr>
          <p:cNvSpPr>
            <a:spLocks noGrp="1"/>
          </p:cNvSpPr>
          <p:nvPr>
            <p:ph type="sldNum" sz="quarter" idx="4"/>
          </p:nvPr>
        </p:nvSpPr>
        <p:spPr/>
        <p:txBody>
          <a:bodyPr/>
          <a:lstStyle/>
          <a:p>
            <a:fld id="{CC0149FD-98BB-4821-915B-09C9BFE4B727}" type="slidenum">
              <a:rPr lang="en-US" smtClean="0"/>
              <a:pPr/>
              <a:t>52</a:t>
            </a:fld>
            <a:endParaRPr lang="en-US"/>
          </a:p>
        </p:txBody>
      </p:sp>
      <p:pic>
        <p:nvPicPr>
          <p:cNvPr id="4" name="Picture 3">
            <a:extLst>
              <a:ext uri="{FF2B5EF4-FFF2-40B4-BE49-F238E27FC236}">
                <a16:creationId xmlns:a16="http://schemas.microsoft.com/office/drawing/2014/main" id="{5E681659-A3F8-3419-0D1A-E623C7F59884}"/>
              </a:ext>
            </a:extLst>
          </p:cNvPr>
          <p:cNvPicPr>
            <a:picLocks noChangeAspect="1"/>
          </p:cNvPicPr>
          <p:nvPr/>
        </p:nvPicPr>
        <p:blipFill>
          <a:blip r:embed="rId3"/>
          <a:stretch>
            <a:fillRect/>
          </a:stretch>
        </p:blipFill>
        <p:spPr>
          <a:xfrm>
            <a:off x="254365" y="1895680"/>
            <a:ext cx="8745653" cy="461942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7003B-2034-2372-E1C5-D68B61BFC1B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8C994A4-0E69-AB30-897F-AF8F259161B4}"/>
              </a:ext>
            </a:extLst>
          </p:cNvPr>
          <p:cNvSpPr>
            <a:spLocks noGrp="1"/>
          </p:cNvSpPr>
          <p:nvPr>
            <p:ph type="dt" sz="half" idx="2"/>
          </p:nvPr>
        </p:nvSpPr>
        <p:spPr/>
        <p:txBody>
          <a:bodyPr/>
          <a:lstStyle/>
          <a:p>
            <a:fld id="{CF517664-C500-4326-B579-D46530312657}" type="datetime1">
              <a:rPr lang="en-US" smtClean="0"/>
              <a:t>4/22/2024</a:t>
            </a:fld>
            <a:endParaRPr lang="en-US"/>
          </a:p>
        </p:txBody>
      </p:sp>
      <p:sp>
        <p:nvSpPr>
          <p:cNvPr id="3" name="Slide Number Placeholder 2">
            <a:extLst>
              <a:ext uri="{FF2B5EF4-FFF2-40B4-BE49-F238E27FC236}">
                <a16:creationId xmlns:a16="http://schemas.microsoft.com/office/drawing/2014/main" id="{84D14BF6-7989-1EC7-3975-EA9FE959784A}"/>
              </a:ext>
            </a:extLst>
          </p:cNvPr>
          <p:cNvSpPr>
            <a:spLocks noGrp="1"/>
          </p:cNvSpPr>
          <p:nvPr>
            <p:ph type="sldNum" sz="quarter" idx="4"/>
          </p:nvPr>
        </p:nvSpPr>
        <p:spPr/>
        <p:txBody>
          <a:bodyPr/>
          <a:lstStyle/>
          <a:p>
            <a:fld id="{CC0149FD-98BB-4821-915B-09C9BFE4B727}" type="slidenum">
              <a:rPr lang="en-US" smtClean="0"/>
              <a:pPr/>
              <a:t>53</a:t>
            </a:fld>
            <a:endParaRPr lang="en-US"/>
          </a:p>
        </p:txBody>
      </p:sp>
      <p:pic>
        <p:nvPicPr>
          <p:cNvPr id="4" name="Picture 3">
            <a:extLst>
              <a:ext uri="{FF2B5EF4-FFF2-40B4-BE49-F238E27FC236}">
                <a16:creationId xmlns:a16="http://schemas.microsoft.com/office/drawing/2014/main" id="{48F05B7B-0BBA-B096-F3CB-7DF31C2C8A75}"/>
              </a:ext>
            </a:extLst>
          </p:cNvPr>
          <p:cNvPicPr>
            <a:picLocks noChangeAspect="1"/>
          </p:cNvPicPr>
          <p:nvPr/>
        </p:nvPicPr>
        <p:blipFill>
          <a:blip r:embed="rId3"/>
          <a:stretch>
            <a:fillRect/>
          </a:stretch>
        </p:blipFill>
        <p:spPr>
          <a:xfrm>
            <a:off x="383459" y="969182"/>
            <a:ext cx="8436077" cy="5521349"/>
          </a:xfrm>
          <a:prstGeom prst="rect">
            <a:avLst/>
          </a:prstGeom>
        </p:spPr>
      </p:pic>
      <p:sp>
        <p:nvSpPr>
          <p:cNvPr id="5" name="Rectangle 2">
            <a:extLst>
              <a:ext uri="{FF2B5EF4-FFF2-40B4-BE49-F238E27FC236}">
                <a16:creationId xmlns:a16="http://schemas.microsoft.com/office/drawing/2014/main" id="{27F6B909-3897-A279-9E4A-57A999191CE7}"/>
              </a:ext>
            </a:extLst>
          </p:cNvPr>
          <p:cNvSpPr txBox="1">
            <a:spLocks/>
          </p:cNvSpPr>
          <p:nvPr/>
        </p:nvSpPr>
        <p:spPr bwMode="auto">
          <a:xfrm>
            <a:off x="1328738" y="0"/>
            <a:ext cx="7815262"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nSpc>
                <a:spcPct val="80000"/>
              </a:lnSpc>
            </a:pPr>
            <a:r>
              <a:rPr lang="en-US" altLang="en-US" sz="3000">
                <a:latin typeface="Times New Roman" panose="02020603050405020304" pitchFamily="18" charset="0"/>
                <a:cs typeface="Times New Roman" panose="02020603050405020304" pitchFamily="18" charset="0"/>
              </a:rPr>
              <a:t>The “Classic” Custom Tag Event Model </a:t>
            </a:r>
            <a:br>
              <a:rPr lang="en-US" altLang="en-US" sz="3000">
                <a:latin typeface="Times New Roman" panose="02020603050405020304" pitchFamily="18" charset="0"/>
                <a:cs typeface="Times New Roman" panose="02020603050405020304" pitchFamily="18" charset="0"/>
              </a:rPr>
            </a:br>
            <a:r>
              <a:rPr lang="en-US" altLang="en-US" sz="3000" b="1">
                <a:latin typeface="Times New Roman" panose="02020603050405020304" pitchFamily="18" charset="0"/>
                <a:cs typeface="Times New Roman" panose="02020603050405020304" pitchFamily="18" charset="0"/>
              </a:rPr>
              <a:t> Tag Interface</a:t>
            </a:r>
          </a:p>
        </p:txBody>
      </p:sp>
    </p:spTree>
    <p:extLst>
      <p:ext uri="{BB962C8B-B14F-4D97-AF65-F5344CB8AC3E}">
        <p14:creationId xmlns:p14="http://schemas.microsoft.com/office/powerpoint/2010/main" val="3710884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p:cNvSpPr>
          <p:nvPr>
            <p:ph type="title" idx="4294967295"/>
          </p:nvPr>
        </p:nvSpPr>
        <p:spPr>
          <a:xfrm>
            <a:off x="1328738" y="0"/>
            <a:ext cx="7815262" cy="1063625"/>
          </a:xfrm>
        </p:spPr>
        <p:txBody>
          <a:bodyPr/>
          <a:lstStyle/>
          <a:p>
            <a:pPr>
              <a:lnSpc>
                <a:spcPct val="80000"/>
              </a:lnSpc>
            </a:pPr>
            <a:r>
              <a:rPr lang="en-US" altLang="en-US" sz="3000">
                <a:latin typeface="Times New Roman" panose="02020603050405020304" pitchFamily="18" charset="0"/>
                <a:cs typeface="Times New Roman" panose="02020603050405020304" pitchFamily="18" charset="0"/>
              </a:rPr>
              <a:t>The “Classic” Custom Tag Event Model </a:t>
            </a:r>
            <a:br>
              <a:rPr lang="en-US" altLang="en-US" sz="3000">
                <a:latin typeface="Times New Roman" panose="02020603050405020304" pitchFamily="18" charset="0"/>
                <a:cs typeface="Times New Roman" panose="02020603050405020304" pitchFamily="18" charset="0"/>
              </a:rPr>
            </a:br>
            <a:r>
              <a:rPr lang="en-US" altLang="en-US" sz="3000" b="1">
                <a:latin typeface="Times New Roman" panose="02020603050405020304" pitchFamily="18" charset="0"/>
                <a:cs typeface="Times New Roman" panose="02020603050405020304" pitchFamily="18" charset="0"/>
              </a:rPr>
              <a:t> Tag Interface</a:t>
            </a:r>
          </a:p>
        </p:txBody>
      </p:sp>
      <p:sp>
        <p:nvSpPr>
          <p:cNvPr id="2" name="Date Placeholder 1">
            <a:extLst>
              <a:ext uri="{FF2B5EF4-FFF2-40B4-BE49-F238E27FC236}">
                <a16:creationId xmlns:a16="http://schemas.microsoft.com/office/drawing/2014/main" id="{03D4B7D2-E1CC-E287-0321-8B2175961FD0}"/>
              </a:ext>
            </a:extLst>
          </p:cNvPr>
          <p:cNvSpPr>
            <a:spLocks noGrp="1"/>
          </p:cNvSpPr>
          <p:nvPr>
            <p:ph type="dt" sz="half" idx="2"/>
          </p:nvPr>
        </p:nvSpPr>
        <p:spPr/>
        <p:txBody>
          <a:bodyPr/>
          <a:lstStyle/>
          <a:p>
            <a:fld id="{93C21850-1BA5-42DB-BAE8-C426CEDC7EC9}" type="datetime1">
              <a:rPr lang="en-US" smtClean="0"/>
              <a:t>4/22/2024</a:t>
            </a:fld>
            <a:endParaRPr lang="en-US"/>
          </a:p>
        </p:txBody>
      </p:sp>
      <p:sp>
        <p:nvSpPr>
          <p:cNvPr id="3" name="Slide Number Placeholder 2">
            <a:extLst>
              <a:ext uri="{FF2B5EF4-FFF2-40B4-BE49-F238E27FC236}">
                <a16:creationId xmlns:a16="http://schemas.microsoft.com/office/drawing/2014/main" id="{6284CD96-3A5B-8050-E825-CE44267B087F}"/>
              </a:ext>
            </a:extLst>
          </p:cNvPr>
          <p:cNvSpPr>
            <a:spLocks noGrp="1"/>
          </p:cNvSpPr>
          <p:nvPr>
            <p:ph type="sldNum" sz="quarter" idx="4"/>
          </p:nvPr>
        </p:nvSpPr>
        <p:spPr/>
        <p:txBody>
          <a:bodyPr/>
          <a:lstStyle/>
          <a:p>
            <a:fld id="{CC0149FD-98BB-4821-915B-09C9BFE4B727}" type="slidenum">
              <a:rPr lang="en-US" smtClean="0"/>
              <a:pPr/>
              <a:t>54</a:t>
            </a:fld>
            <a:endParaRPr lang="en-US"/>
          </a:p>
        </p:txBody>
      </p:sp>
      <p:pic>
        <p:nvPicPr>
          <p:cNvPr id="5" name="Picture 4">
            <a:extLst>
              <a:ext uri="{FF2B5EF4-FFF2-40B4-BE49-F238E27FC236}">
                <a16:creationId xmlns:a16="http://schemas.microsoft.com/office/drawing/2014/main" id="{A1058BCA-292D-3B04-8286-083FF5722468}"/>
              </a:ext>
            </a:extLst>
          </p:cNvPr>
          <p:cNvPicPr>
            <a:picLocks noChangeAspect="1"/>
          </p:cNvPicPr>
          <p:nvPr/>
        </p:nvPicPr>
        <p:blipFill>
          <a:blip r:embed="rId3"/>
          <a:stretch>
            <a:fillRect/>
          </a:stretch>
        </p:blipFill>
        <p:spPr>
          <a:xfrm>
            <a:off x="660144" y="1063625"/>
            <a:ext cx="7815261" cy="537650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a:xfrm>
            <a:off x="1536700" y="0"/>
            <a:ext cx="7273003" cy="1138238"/>
          </a:xfrm>
        </p:spPr>
        <p:txBody>
          <a:bodyPr/>
          <a:lstStyle/>
          <a:p>
            <a:pPr>
              <a:lnSpc>
                <a:spcPct val="80000"/>
              </a:lnSpc>
            </a:pPr>
            <a:r>
              <a:rPr lang="en-US" altLang="en-US" sz="3200">
                <a:latin typeface="Times New Roman" panose="02020603050405020304" pitchFamily="18" charset="0"/>
                <a:cs typeface="Times New Roman" panose="02020603050405020304" pitchFamily="18" charset="0"/>
              </a:rPr>
              <a:t>The “Classic”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Iteration Tag Interface</a:t>
            </a:r>
          </a:p>
        </p:txBody>
      </p:sp>
      <p:sp>
        <p:nvSpPr>
          <p:cNvPr id="69635" name="Rectangle 3"/>
          <p:cNvSpPr>
            <a:spLocks noGrp="1"/>
          </p:cNvSpPr>
          <p:nvPr>
            <p:ph type="body" idx="4294967295"/>
          </p:nvPr>
        </p:nvSpPr>
        <p:spPr>
          <a:xfrm>
            <a:off x="-9832" y="1486918"/>
            <a:ext cx="9144000" cy="1497013"/>
          </a:xfrm>
        </p:spPr>
        <p:txBody>
          <a:bodyPr/>
          <a:lstStyle/>
          <a:p>
            <a:pPr eaLnBrk="1" hangingPunct="1"/>
            <a:r>
              <a:rPr lang="en-US" altLang="en-US" sz="2800">
                <a:latin typeface="Times New Roman" panose="02020603050405020304" pitchFamily="18" charset="0"/>
                <a:cs typeface="Times New Roman" panose="02020603050405020304" pitchFamily="18" charset="0"/>
              </a:rPr>
              <a:t>Is implemented to the tag handler class to create tags, which </a:t>
            </a:r>
            <a:r>
              <a:rPr lang="en-US" altLang="en-US" sz="2800" b="1">
                <a:latin typeface="Times New Roman" panose="02020603050405020304" pitchFamily="18" charset="0"/>
                <a:cs typeface="Times New Roman" panose="02020603050405020304" pitchFamily="18" charset="0"/>
              </a:rPr>
              <a:t>repeatedly evaluates the body inside it</a:t>
            </a:r>
            <a:r>
              <a:rPr lang="en-US" altLang="en-US" sz="2800">
                <a:latin typeface="Times New Roman" panose="02020603050405020304" pitchFamily="18" charset="0"/>
                <a:cs typeface="Times New Roman" panose="02020603050405020304" pitchFamily="18" charset="0"/>
              </a:rPr>
              <a:t>. </a:t>
            </a:r>
          </a:p>
          <a:p>
            <a:pPr eaLnBrk="1" hangingPunct="1"/>
            <a:r>
              <a:rPr lang="en-US" altLang="en-US" sz="2800">
                <a:latin typeface="Times New Roman" panose="02020603050405020304" pitchFamily="18" charset="0"/>
                <a:cs typeface="Times New Roman" panose="02020603050405020304" pitchFamily="18" charset="0"/>
              </a:rPr>
              <a:t>Is an </a:t>
            </a:r>
            <a:r>
              <a:rPr lang="en-US" altLang="en-US" sz="2800" b="1">
                <a:latin typeface="Times New Roman" panose="02020603050405020304" pitchFamily="18" charset="0"/>
                <a:cs typeface="Times New Roman" panose="02020603050405020304" pitchFamily="18" charset="0"/>
              </a:rPr>
              <a:t>extension of the Tag interface</a:t>
            </a:r>
          </a:p>
        </p:txBody>
      </p:sp>
      <p:graphicFrame>
        <p:nvGraphicFramePr>
          <p:cNvPr id="63506" name="Group 18"/>
          <p:cNvGraphicFramePr>
            <a:graphicFrameLocks noGrp="1"/>
          </p:cNvGraphicFramePr>
          <p:nvPr>
            <p:ph type="tbl" idx="4294967295"/>
            <p:extLst>
              <p:ext uri="{D42A27DB-BD31-4B8C-83A1-F6EECF244321}">
                <p14:modId xmlns:p14="http://schemas.microsoft.com/office/powerpoint/2010/main" val="1636029379"/>
              </p:ext>
            </p:extLst>
          </p:nvPr>
        </p:nvGraphicFramePr>
        <p:xfrm>
          <a:off x="49160" y="2974099"/>
          <a:ext cx="9045677" cy="3460750"/>
        </p:xfrm>
        <a:graphic>
          <a:graphicData uri="http://schemas.openxmlformats.org/drawingml/2006/table">
            <a:tbl>
              <a:tblPr/>
              <a:tblGrid>
                <a:gridCol w="1688213">
                  <a:extLst>
                    <a:ext uri="{9D8B030D-6E8A-4147-A177-3AD203B41FA5}">
                      <a16:colId xmlns:a16="http://schemas.microsoft.com/office/drawing/2014/main" val="20000"/>
                    </a:ext>
                  </a:extLst>
                </a:gridCol>
                <a:gridCol w="7357464">
                  <a:extLst>
                    <a:ext uri="{9D8B030D-6E8A-4147-A177-3AD203B41FA5}">
                      <a16:colId xmlns:a16="http://schemas.microsoft.com/office/drawing/2014/main" val="20001"/>
                    </a:ext>
                  </a:extLst>
                </a:gridCol>
              </a:tblGrid>
              <a:tr h="257175">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Methods</a:t>
                      </a:r>
                      <a:endParaRPr kumimoji="0" lang="en-US" sz="1800" b="0" i="0" u="none" strike="noStrike" cap="none" normalizeH="0" baseline="0">
                        <a:ln>
                          <a:noFill/>
                        </a:ln>
                        <a:solidFill>
                          <a:srgbClr val="FF3300"/>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Descriptions</a:t>
                      </a:r>
                      <a:endParaRPr kumimoji="0" lang="en-US" sz="1800" b="0" i="0" u="none" strike="noStrike" cap="none" normalizeH="0" baseline="0">
                        <a:ln>
                          <a:noFill/>
                        </a:ln>
                        <a:solidFill>
                          <a:srgbClr val="FF3300"/>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3155950">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doAfterBody</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rgbClr val="FF3300"/>
                          </a:solidFill>
                          <a:effectLst/>
                          <a:latin typeface="Times New Roman" pitchFamily="18" charset="0"/>
                          <a:cs typeface="Times New Roman" pitchFamily="18" charset="0"/>
                        </a:rPr>
                        <a:t>public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int</a:t>
                      </a:r>
                      <a:r>
                        <a:rPr kumimoji="0" lang="en-US" sz="2000" b="1" i="0" u="none" strike="noStrike" cap="none" normalizeH="0" baseline="0">
                          <a:ln>
                            <a:noFill/>
                          </a:ln>
                          <a:solidFill>
                            <a:srgbClr val="FF3300"/>
                          </a:solidFill>
                          <a:effectLst/>
                          <a:latin typeface="Times New Roman" pitchFamily="18" charset="0"/>
                          <a:cs typeface="Times New Roman" pitchFamily="18" charset="0"/>
                        </a:rPr>
                        <a:t>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doAfterBody</a:t>
                      </a:r>
                      <a:r>
                        <a:rPr kumimoji="0" lang="en-US" sz="2000" b="1" i="0" u="none" strike="noStrike" cap="none" normalizeH="0" baseline="0">
                          <a:ln>
                            <a:noFill/>
                          </a:ln>
                          <a:solidFill>
                            <a:srgbClr val="FF3300"/>
                          </a:solidFill>
                          <a:effectLst/>
                          <a:latin typeface="Times New Roman" pitchFamily="18" charset="0"/>
                          <a:cs typeface="Times New Roman" pitchFamily="18" charset="0"/>
                        </a:rPr>
                        <a:t>() throws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JSPException</a:t>
                      </a:r>
                      <a:endParaRPr kumimoji="0" lang="en-US" sz="2000" b="1" i="0" u="none" strike="noStrike" cap="none" normalizeH="0" baseline="0">
                        <a:ln>
                          <a:noFill/>
                        </a:ln>
                        <a:solidFill>
                          <a:srgbClr val="FF3300"/>
                        </a:solidFill>
                        <a:effectLst/>
                        <a:latin typeface="Times New Roman" pitchFamily="18" charset="0"/>
                        <a:cs typeface="Times New Roman" pitchFamily="18" charset="0"/>
                      </a:endParaRPr>
                    </a:p>
                    <a:p>
                      <a:pPr marL="342900" marR="0" lvl="0" indent="-34290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Allows the user to conditionally </a:t>
                      </a:r>
                      <a:r>
                        <a:rPr kumimoji="0" lang="en-US" sz="2000" b="1" i="0" u="none" strike="noStrike" cap="none" normalizeH="0" baseline="0">
                          <a:ln>
                            <a:noFill/>
                          </a:ln>
                          <a:solidFill>
                            <a:schemeClr val="tx1"/>
                          </a:solidFill>
                          <a:effectLst/>
                          <a:latin typeface="Times New Roman" pitchFamily="18" charset="0"/>
                          <a:cs typeface="Times New Roman" pitchFamily="18" charset="0"/>
                        </a:rPr>
                        <a:t>re-evaluate the body</a:t>
                      </a:r>
                      <a:r>
                        <a:rPr kumimoji="0" lang="en-US" sz="2000" b="0" i="0" u="none" strike="noStrike" cap="none" normalizeH="0" baseline="0">
                          <a:ln>
                            <a:noFill/>
                          </a:ln>
                          <a:solidFill>
                            <a:schemeClr val="tx1"/>
                          </a:solidFill>
                          <a:effectLst/>
                          <a:latin typeface="Times New Roman" pitchFamily="18" charset="0"/>
                          <a:cs typeface="Times New Roman" pitchFamily="18" charset="0"/>
                        </a:rPr>
                        <a:t> of the tag. </a:t>
                      </a:r>
                    </a:p>
                    <a:p>
                      <a:pPr marL="342900" marR="0" lvl="0" indent="-34290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Is </a:t>
                      </a:r>
                      <a:r>
                        <a:rPr kumimoji="0" lang="en-US" sz="2000" b="1" i="0" u="none" strike="noStrike" cap="none" normalizeH="0" baseline="0">
                          <a:ln>
                            <a:noFill/>
                          </a:ln>
                          <a:solidFill>
                            <a:schemeClr val="tx1"/>
                          </a:solidFill>
                          <a:effectLst/>
                          <a:latin typeface="Times New Roman" pitchFamily="18" charset="0"/>
                          <a:cs typeface="Times New Roman" pitchFamily="18" charset="0"/>
                        </a:rPr>
                        <a:t>invoked after evaluating the body of the tag</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p>
                    <a:p>
                      <a:pPr marL="342900" marR="0" lvl="0" indent="-34290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Returns the constant </a:t>
                      </a:r>
                      <a:r>
                        <a:rPr kumimoji="0" lang="en-US" sz="2000" b="1" i="0" u="none" strike="noStrike" cap="none" normalizeH="0" baseline="0">
                          <a:ln>
                            <a:noFill/>
                          </a:ln>
                          <a:solidFill>
                            <a:schemeClr val="tx1"/>
                          </a:solidFill>
                          <a:effectLst/>
                          <a:latin typeface="Times New Roman" pitchFamily="18" charset="0"/>
                          <a:cs typeface="Times New Roman" pitchFamily="18" charset="0"/>
                        </a:rPr>
                        <a:t>SKIP_BODY</a:t>
                      </a:r>
                      <a:r>
                        <a:rPr kumimoji="0" lang="en-US" sz="2000" b="0" i="0" u="none" strike="noStrike" cap="none" normalizeH="0" baseline="0">
                          <a:ln>
                            <a:noFill/>
                          </a:ln>
                          <a:solidFill>
                            <a:schemeClr val="tx1"/>
                          </a:solidFill>
                          <a:effectLst/>
                          <a:latin typeface="Times New Roman" pitchFamily="18" charset="0"/>
                          <a:cs typeface="Times New Roman" pitchFamily="18" charset="0"/>
                        </a:rPr>
                        <a:t> or </a:t>
                      </a:r>
                      <a:r>
                        <a:rPr kumimoji="0" lang="en-US" sz="2000" b="1" i="0" u="none" strike="noStrike" cap="none" normalizeH="0" baseline="0">
                          <a:ln>
                            <a:noFill/>
                          </a:ln>
                          <a:solidFill>
                            <a:schemeClr val="tx1"/>
                          </a:solidFill>
                          <a:effectLst/>
                          <a:latin typeface="Times New Roman" pitchFamily="18" charset="0"/>
                          <a:cs typeface="Times New Roman" pitchFamily="18" charset="0"/>
                        </a:rPr>
                        <a:t>EVAL_BODY_AGAIN</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p>
                    <a:p>
                      <a:pPr marL="0" marR="0" lvl="0" indent="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If the </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doStartTag</a:t>
                      </a:r>
                      <a:r>
                        <a:rPr kumimoji="0" lang="en-US" sz="2000" b="1" i="0" u="none" strike="noStrike" cap="none" normalizeH="0" baseline="0">
                          <a:ln>
                            <a:noFill/>
                          </a:ln>
                          <a:solidFill>
                            <a:schemeClr val="tx1"/>
                          </a:solidFill>
                          <a:effectLst/>
                          <a:latin typeface="Times New Roman" pitchFamily="18" charset="0"/>
                          <a:cs typeface="Times New Roman" pitchFamily="18" charset="0"/>
                        </a:rPr>
                        <a:t>()</a:t>
                      </a:r>
                      <a:r>
                        <a:rPr kumimoji="0" lang="en-US" sz="2000" b="0" i="0" u="none" strike="noStrike" cap="none" normalizeH="0" baseline="0">
                          <a:ln>
                            <a:noFill/>
                          </a:ln>
                          <a:solidFill>
                            <a:schemeClr val="tx1"/>
                          </a:solidFill>
                          <a:effectLst/>
                          <a:latin typeface="Times New Roman" pitchFamily="18" charset="0"/>
                          <a:cs typeface="Times New Roman" pitchFamily="18" charset="0"/>
                        </a:rPr>
                        <a:t> method </a:t>
                      </a:r>
                      <a:r>
                        <a:rPr kumimoji="0" lang="en-US" sz="2000" b="1" i="0" u="none" strike="noStrike" cap="none" normalizeH="0" baseline="0">
                          <a:ln>
                            <a:noFill/>
                          </a:ln>
                          <a:solidFill>
                            <a:schemeClr val="tx1"/>
                          </a:solidFill>
                          <a:effectLst/>
                          <a:latin typeface="Times New Roman" pitchFamily="18" charset="0"/>
                          <a:cs typeface="Times New Roman" pitchFamily="18" charset="0"/>
                        </a:rPr>
                        <a:t>returns</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EVAL_BODY_INCLUDE</a:t>
                      </a:r>
                      <a:r>
                        <a:rPr kumimoji="0" lang="en-US" sz="2000" b="0" i="0" u="none" strike="noStrike" cap="none" normalizeH="0" baseline="0">
                          <a:ln>
                            <a:noFill/>
                          </a:ln>
                          <a:solidFill>
                            <a:schemeClr val="tx1"/>
                          </a:solidFill>
                          <a:effectLst/>
                          <a:latin typeface="Times New Roman" pitchFamily="18" charset="0"/>
                          <a:cs typeface="Times New Roman" pitchFamily="18" charset="0"/>
                        </a:rPr>
                        <a:t> then this method </a:t>
                      </a:r>
                      <a:r>
                        <a:rPr kumimoji="0" lang="en-US" sz="2000" b="1" i="0" u="none" strike="noStrike" cap="none" normalizeH="0" baseline="0">
                          <a:ln>
                            <a:noFill/>
                          </a:ln>
                          <a:solidFill>
                            <a:schemeClr val="tx1"/>
                          </a:solidFill>
                          <a:effectLst/>
                          <a:latin typeface="Times New Roman" pitchFamily="18" charset="0"/>
                          <a:cs typeface="Times New Roman" pitchFamily="18" charset="0"/>
                        </a:rPr>
                        <a:t>returns</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EVAL_BODY_AGAIN</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p>
                    <a:p>
                      <a:pPr marL="0" marR="0" lvl="0" indent="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Then the </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doStartTag</a:t>
                      </a:r>
                      <a:r>
                        <a:rPr kumimoji="0" lang="en-US" sz="2000" b="0" i="0" u="none" strike="noStrike" cap="none" normalizeH="0" baseline="0">
                          <a:ln>
                            <a:noFill/>
                          </a:ln>
                          <a:solidFill>
                            <a:schemeClr val="tx1"/>
                          </a:solidFill>
                          <a:effectLst/>
                          <a:latin typeface="Times New Roman" pitchFamily="18" charset="0"/>
                          <a:cs typeface="Times New Roman" pitchFamily="18" charset="0"/>
                        </a:rPr>
                        <a:t>() is evaluated once again, but when the </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doAfterBody</a:t>
                      </a:r>
                      <a:r>
                        <a:rPr kumimoji="0" lang="en-US" sz="2000" b="0" i="0" u="none" strike="noStrike" cap="none" normalizeH="0" baseline="0">
                          <a:ln>
                            <a:noFill/>
                          </a:ln>
                          <a:solidFill>
                            <a:schemeClr val="tx1"/>
                          </a:solidFill>
                          <a:effectLst/>
                          <a:latin typeface="Times New Roman" pitchFamily="18" charset="0"/>
                          <a:cs typeface="Times New Roman" pitchFamily="18" charset="0"/>
                        </a:rPr>
                        <a:t>() returns </a:t>
                      </a:r>
                      <a:r>
                        <a:rPr kumimoji="0" lang="en-US" sz="2000" b="1" i="0" u="none" strike="noStrike" cap="none" normalizeH="0" baseline="0">
                          <a:ln>
                            <a:noFill/>
                          </a:ln>
                          <a:solidFill>
                            <a:schemeClr val="tx1"/>
                          </a:solidFill>
                          <a:effectLst/>
                          <a:latin typeface="Times New Roman" pitchFamily="18" charset="0"/>
                          <a:cs typeface="Times New Roman" pitchFamily="18" charset="0"/>
                        </a:rPr>
                        <a:t>SKIP_BODY</a:t>
                      </a:r>
                      <a:r>
                        <a:rPr kumimoji="0" lang="en-US" sz="2000" b="0" i="0" u="none" strike="noStrike" cap="none" normalizeH="0" baseline="0">
                          <a:ln>
                            <a:noFill/>
                          </a:ln>
                          <a:solidFill>
                            <a:schemeClr val="tx1"/>
                          </a:solidFill>
                          <a:effectLst/>
                          <a:latin typeface="Times New Roman" pitchFamily="18" charset="0"/>
                          <a:cs typeface="Times New Roman" pitchFamily="18" charset="0"/>
                        </a:rPr>
                        <a:t>, the </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doEndTag</a:t>
                      </a:r>
                      <a:r>
                        <a:rPr kumimoji="0" lang="en-US" sz="2000" b="0" i="0" u="none" strike="noStrike" cap="none" normalizeH="0" baseline="0">
                          <a:ln>
                            <a:noFill/>
                          </a:ln>
                          <a:solidFill>
                            <a:schemeClr val="tx1"/>
                          </a:solidFill>
                          <a:effectLst/>
                          <a:latin typeface="Times New Roman" pitchFamily="18" charset="0"/>
                          <a:cs typeface="Times New Roman" pitchFamily="18" charset="0"/>
                        </a:rPr>
                        <a:t>() method is invoked</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Date Placeholder 1">
            <a:extLst>
              <a:ext uri="{FF2B5EF4-FFF2-40B4-BE49-F238E27FC236}">
                <a16:creationId xmlns:a16="http://schemas.microsoft.com/office/drawing/2014/main" id="{5213BD9B-DD27-4FB2-EF41-60E68E9507FF}"/>
              </a:ext>
            </a:extLst>
          </p:cNvPr>
          <p:cNvSpPr>
            <a:spLocks noGrp="1"/>
          </p:cNvSpPr>
          <p:nvPr>
            <p:ph type="dt" sz="half" idx="2"/>
          </p:nvPr>
        </p:nvSpPr>
        <p:spPr/>
        <p:txBody>
          <a:bodyPr/>
          <a:lstStyle/>
          <a:p>
            <a:fld id="{580E807E-9C7F-421E-8802-962C744D4B25}" type="datetime1">
              <a:rPr lang="en-US" smtClean="0"/>
              <a:t>4/22/2024</a:t>
            </a:fld>
            <a:endParaRPr lang="en-US"/>
          </a:p>
        </p:txBody>
      </p:sp>
      <p:sp>
        <p:nvSpPr>
          <p:cNvPr id="3" name="Slide Number Placeholder 2">
            <a:extLst>
              <a:ext uri="{FF2B5EF4-FFF2-40B4-BE49-F238E27FC236}">
                <a16:creationId xmlns:a16="http://schemas.microsoft.com/office/drawing/2014/main" id="{522316CC-229E-B5FA-413E-B0DDE561CA79}"/>
              </a:ext>
            </a:extLst>
          </p:cNvPr>
          <p:cNvSpPr>
            <a:spLocks noGrp="1"/>
          </p:cNvSpPr>
          <p:nvPr>
            <p:ph type="sldNum" sz="quarter" idx="4"/>
          </p:nvPr>
        </p:nvSpPr>
        <p:spPr/>
        <p:txBody>
          <a:bodyPr/>
          <a:lstStyle/>
          <a:p>
            <a:fld id="{CC0149FD-98BB-4821-915B-09C9BFE4B727}" type="slidenum">
              <a:rPr lang="en-US" smtClean="0"/>
              <a:pPr/>
              <a:t>55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3506"/>
                                        </p:tgtEl>
                                        <p:attrNameLst>
                                          <p:attrName>style.visibility</p:attrName>
                                        </p:attrNameLst>
                                      </p:cBhvr>
                                      <p:to>
                                        <p:strVal val="visible"/>
                                      </p:to>
                                    </p:set>
                                    <p:animEffect transition="in" filter="box(in)">
                                      <p:cBhvr>
                                        <p:cTn id="7" dur="500"/>
                                        <p:tgtEl>
                                          <p:spTgt spid="63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5" y="1382316"/>
            <a:ext cx="6226628" cy="5062029"/>
          </a:xfrm>
          <a:prstGeom prst="rect">
            <a:avLst/>
          </a:prstGeom>
          <a:noFill/>
          <a:ln w="1270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70659" name="Rectangle 2"/>
          <p:cNvSpPr>
            <a:spLocks noGrp="1"/>
          </p:cNvSpPr>
          <p:nvPr>
            <p:ph type="title" idx="4294967295"/>
          </p:nvPr>
        </p:nvSpPr>
        <p:spPr>
          <a:xfrm>
            <a:off x="1289410" y="0"/>
            <a:ext cx="7815262" cy="1138238"/>
          </a:xfrm>
        </p:spPr>
        <p:txBody>
          <a:bodyPr/>
          <a:lstStyle/>
          <a:p>
            <a:pPr>
              <a:lnSpc>
                <a:spcPct val="80000"/>
              </a:lnSpc>
            </a:pPr>
            <a:r>
              <a:rPr lang="en-US" altLang="en-US" sz="3200">
                <a:latin typeface="Times New Roman" panose="02020603050405020304" pitchFamily="18" charset="0"/>
                <a:cs typeface="Times New Roman" panose="02020603050405020304" pitchFamily="18" charset="0"/>
              </a:rPr>
              <a:t>The “Classic”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Iteration Tag Interface</a:t>
            </a:r>
          </a:p>
        </p:txBody>
      </p:sp>
      <p:sp>
        <p:nvSpPr>
          <p:cNvPr id="2" name="Date Placeholder 1">
            <a:extLst>
              <a:ext uri="{FF2B5EF4-FFF2-40B4-BE49-F238E27FC236}">
                <a16:creationId xmlns:a16="http://schemas.microsoft.com/office/drawing/2014/main" id="{B54CE5A0-25A9-1C19-5F65-44C5A81573FF}"/>
              </a:ext>
            </a:extLst>
          </p:cNvPr>
          <p:cNvSpPr>
            <a:spLocks noGrp="1"/>
          </p:cNvSpPr>
          <p:nvPr>
            <p:ph type="dt" sz="half" idx="2"/>
          </p:nvPr>
        </p:nvSpPr>
        <p:spPr/>
        <p:txBody>
          <a:bodyPr/>
          <a:lstStyle/>
          <a:p>
            <a:fld id="{1CFF9DA5-FF86-4B19-8B91-C751F5959ED6}" type="datetime1">
              <a:rPr lang="en-US" smtClean="0"/>
              <a:t>4/22/2024</a:t>
            </a:fld>
            <a:endParaRPr lang="en-US"/>
          </a:p>
        </p:txBody>
      </p:sp>
      <p:sp>
        <p:nvSpPr>
          <p:cNvPr id="3" name="Slide Number Placeholder 2">
            <a:extLst>
              <a:ext uri="{FF2B5EF4-FFF2-40B4-BE49-F238E27FC236}">
                <a16:creationId xmlns:a16="http://schemas.microsoft.com/office/drawing/2014/main" id="{C4FED974-94B9-C465-6D6F-B56AFFB53AC3}"/>
              </a:ext>
            </a:extLst>
          </p:cNvPr>
          <p:cNvSpPr>
            <a:spLocks noGrp="1"/>
          </p:cNvSpPr>
          <p:nvPr>
            <p:ph type="sldNum" sz="quarter" idx="4"/>
          </p:nvPr>
        </p:nvSpPr>
        <p:spPr/>
        <p:txBody>
          <a:bodyPr/>
          <a:lstStyle/>
          <a:p>
            <a:fld id="{CC0149FD-98BB-4821-915B-09C9BFE4B727}" type="slidenum">
              <a:rPr lang="en-US" smtClean="0"/>
              <a:pPr/>
              <a:t>56</a:t>
            </a:fld>
            <a:endParaRPr lang="en-US"/>
          </a:p>
        </p:txBody>
      </p:sp>
      <p:pic>
        <p:nvPicPr>
          <p:cNvPr id="1026" name="Picture 2">
            <a:extLst>
              <a:ext uri="{FF2B5EF4-FFF2-40B4-BE49-F238E27FC236}">
                <a16:creationId xmlns:a16="http://schemas.microsoft.com/office/drawing/2014/main" id="{24D4368E-EC0C-7EF4-15A3-90E97876C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767" y="1347480"/>
            <a:ext cx="2785614" cy="51295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idx="4294967295"/>
          </p:nvPr>
        </p:nvSpPr>
        <p:spPr>
          <a:xfrm>
            <a:off x="1328738" y="0"/>
            <a:ext cx="7559623" cy="1211263"/>
          </a:xfrm>
        </p:spPr>
        <p:txBody>
          <a:bodyPr/>
          <a:lstStyle/>
          <a:p>
            <a:r>
              <a:rPr lang="en-US" altLang="en-US" sz="3200">
                <a:latin typeface="Times New Roman" panose="02020603050405020304" pitchFamily="18" charset="0"/>
                <a:cs typeface="Times New Roman" panose="02020603050405020304" pitchFamily="18" charset="0"/>
              </a:rPr>
              <a:t>The “Classic”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TagSupport Class</a:t>
            </a:r>
          </a:p>
        </p:txBody>
      </p:sp>
      <p:sp>
        <p:nvSpPr>
          <p:cNvPr id="72707" name="Rectangle 3"/>
          <p:cNvSpPr>
            <a:spLocks noGrp="1"/>
          </p:cNvSpPr>
          <p:nvPr>
            <p:ph type="body" idx="4294967295"/>
          </p:nvPr>
        </p:nvSpPr>
        <p:spPr>
          <a:xfrm>
            <a:off x="7556" y="1472740"/>
            <a:ext cx="9047954" cy="4849402"/>
          </a:xfrm>
        </p:spPr>
        <p:txBody>
          <a:bodyPr/>
          <a:lstStyle/>
          <a:p>
            <a:pPr algn="just" eaLnBrk="1" hangingPunct="1">
              <a:lnSpc>
                <a:spcPct val="150000"/>
              </a:lnSpc>
            </a:pPr>
            <a:r>
              <a:rPr lang="en-US" altLang="en-US" sz="2800">
                <a:latin typeface="Times New Roman" panose="02020603050405020304" pitchFamily="18" charset="0"/>
                <a:cs typeface="Times New Roman" panose="02020603050405020304" pitchFamily="18" charset="0"/>
              </a:rPr>
              <a:t>Implements the </a:t>
            </a:r>
            <a:r>
              <a:rPr lang="en-US" altLang="en-US" sz="2800" b="1">
                <a:latin typeface="Times New Roman" panose="02020603050405020304" pitchFamily="18" charset="0"/>
                <a:cs typeface="Times New Roman" panose="02020603050405020304" pitchFamily="18" charset="0"/>
              </a:rPr>
              <a:t>Tag or IterationTag </a:t>
            </a:r>
            <a:r>
              <a:rPr lang="en-US" altLang="en-US" sz="2800">
                <a:latin typeface="Times New Roman" panose="02020603050405020304" pitchFamily="18" charset="0"/>
                <a:cs typeface="Times New Roman" panose="02020603050405020304" pitchFamily="18" charset="0"/>
              </a:rPr>
              <a:t>interface</a:t>
            </a:r>
          </a:p>
          <a:p>
            <a:pPr algn="just" eaLnBrk="1" hangingPunct="1">
              <a:lnSpc>
                <a:spcPct val="150000"/>
              </a:lnSpc>
            </a:pPr>
            <a:r>
              <a:rPr lang="en-US" altLang="en-US" sz="2800">
                <a:latin typeface="Times New Roman" panose="02020603050405020304" pitchFamily="18" charset="0"/>
                <a:cs typeface="Times New Roman" panose="02020603050405020304" pitchFamily="18" charset="0"/>
              </a:rPr>
              <a:t>Makes it easy to create a handler class by </a:t>
            </a:r>
            <a:r>
              <a:rPr lang="en-US" altLang="en-US" sz="2800" b="1">
                <a:latin typeface="Times New Roman" panose="02020603050405020304" pitchFamily="18" charset="0"/>
                <a:cs typeface="Times New Roman" panose="02020603050405020304" pitchFamily="18" charset="0"/>
              </a:rPr>
              <a:t>limiting the implementation of number of methods</a:t>
            </a:r>
          </a:p>
          <a:p>
            <a:pPr algn="just" eaLnBrk="1" hangingPunct="1">
              <a:lnSpc>
                <a:spcPct val="150000"/>
              </a:lnSpc>
            </a:pPr>
            <a:r>
              <a:rPr lang="en-US" altLang="en-US" sz="2800">
                <a:latin typeface="Times New Roman" panose="02020603050405020304" pitchFamily="18" charset="0"/>
                <a:cs typeface="Times New Roman" panose="02020603050405020304" pitchFamily="18" charset="0"/>
              </a:rPr>
              <a:t>Acts as the base class for all tag handlers for the tags with out body and iterative tags</a:t>
            </a:r>
          </a:p>
          <a:p>
            <a:pPr algn="just" eaLnBrk="1" hangingPunct="1">
              <a:lnSpc>
                <a:spcPct val="150000"/>
              </a:lnSpc>
            </a:pPr>
            <a:r>
              <a:rPr lang="en-US" altLang="en-US" sz="2800">
                <a:latin typeface="Times New Roman" panose="02020603050405020304" pitchFamily="18" charset="0"/>
                <a:cs typeface="Times New Roman" panose="02020603050405020304" pitchFamily="18" charset="0"/>
              </a:rPr>
              <a:t>Suffers from a limitation of </a:t>
            </a:r>
            <a:r>
              <a:rPr lang="en-US" altLang="en-US" sz="2800" b="1">
                <a:latin typeface="Times New Roman" panose="02020603050405020304" pitchFamily="18" charset="0"/>
                <a:cs typeface="Times New Roman" panose="02020603050405020304" pitchFamily="18" charset="0"/>
              </a:rPr>
              <a:t>not being able to manipulate the body content</a:t>
            </a:r>
          </a:p>
        </p:txBody>
      </p:sp>
      <p:sp>
        <p:nvSpPr>
          <p:cNvPr id="2" name="Date Placeholder 1">
            <a:extLst>
              <a:ext uri="{FF2B5EF4-FFF2-40B4-BE49-F238E27FC236}">
                <a16:creationId xmlns:a16="http://schemas.microsoft.com/office/drawing/2014/main" id="{C0A92FC5-EB5C-62DD-1659-D7C5108F7397}"/>
              </a:ext>
            </a:extLst>
          </p:cNvPr>
          <p:cNvSpPr>
            <a:spLocks noGrp="1"/>
          </p:cNvSpPr>
          <p:nvPr>
            <p:ph type="dt" sz="half" idx="2"/>
          </p:nvPr>
        </p:nvSpPr>
        <p:spPr/>
        <p:txBody>
          <a:bodyPr/>
          <a:lstStyle/>
          <a:p>
            <a:fld id="{D2EBAFB5-597C-4861-BE9D-117804F02C24}" type="datetime1">
              <a:rPr lang="en-US" smtClean="0"/>
              <a:t>4/22/2024</a:t>
            </a:fld>
            <a:endParaRPr lang="en-US"/>
          </a:p>
        </p:txBody>
      </p:sp>
      <p:sp>
        <p:nvSpPr>
          <p:cNvPr id="3" name="Slide Number Placeholder 2">
            <a:extLst>
              <a:ext uri="{FF2B5EF4-FFF2-40B4-BE49-F238E27FC236}">
                <a16:creationId xmlns:a16="http://schemas.microsoft.com/office/drawing/2014/main" id="{D249DB05-FAE1-9CD7-4F53-BEDBB72DC344}"/>
              </a:ext>
            </a:extLst>
          </p:cNvPr>
          <p:cNvSpPr>
            <a:spLocks noGrp="1"/>
          </p:cNvSpPr>
          <p:nvPr>
            <p:ph type="sldNum" sz="quarter" idx="4"/>
          </p:nvPr>
        </p:nvSpPr>
        <p:spPr/>
        <p:txBody>
          <a:bodyPr/>
          <a:lstStyle/>
          <a:p>
            <a:fld id="{CC0149FD-98BB-4821-915B-09C9BFE4B727}"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p:cNvSpPr>
          <p:nvPr>
            <p:ph type="title" idx="4294967295"/>
          </p:nvPr>
        </p:nvSpPr>
        <p:spPr>
          <a:xfrm>
            <a:off x="1328738" y="0"/>
            <a:ext cx="7815262" cy="1063625"/>
          </a:xfrm>
        </p:spPr>
        <p:txBody>
          <a:bodyPr/>
          <a:lstStyle/>
          <a:p>
            <a:r>
              <a:rPr lang="en-US" altLang="en-US" sz="3200">
                <a:latin typeface="Times New Roman" panose="02020603050405020304" pitchFamily="18" charset="0"/>
                <a:cs typeface="Times New Roman" panose="02020603050405020304" pitchFamily="18" charset="0"/>
              </a:rPr>
              <a:t>The “Simple”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The SimpleTag Interface</a:t>
            </a:r>
          </a:p>
        </p:txBody>
      </p:sp>
      <p:sp>
        <p:nvSpPr>
          <p:cNvPr id="78851" name="Rectangle 3"/>
          <p:cNvSpPr>
            <a:spLocks noGrp="1"/>
          </p:cNvSpPr>
          <p:nvPr>
            <p:ph type="body" idx="4294967295"/>
          </p:nvPr>
        </p:nvSpPr>
        <p:spPr>
          <a:xfrm>
            <a:off x="192088" y="1192213"/>
            <a:ext cx="8951912" cy="1276350"/>
          </a:xfrm>
        </p:spPr>
        <p:txBody>
          <a:bodyPr/>
          <a:lstStyle/>
          <a:p>
            <a:pPr algn="just" eaLnBrk="1" hangingPunct="1">
              <a:lnSpc>
                <a:spcPct val="80000"/>
              </a:lnSpc>
            </a:pPr>
            <a:r>
              <a:rPr lang="en-US" altLang="en-US" sz="2000">
                <a:latin typeface="Times New Roman" panose="02020603050405020304" pitchFamily="18" charset="0"/>
                <a:cs typeface="Times New Roman" panose="02020603050405020304" pitchFamily="18" charset="0"/>
              </a:rPr>
              <a:t>Provides </a:t>
            </a:r>
            <a:r>
              <a:rPr lang="en-US" altLang="en-US" sz="2000" b="1">
                <a:latin typeface="Times New Roman" panose="02020603050405020304" pitchFamily="18" charset="0"/>
                <a:cs typeface="Times New Roman" panose="02020603050405020304" pitchFamily="18" charset="0"/>
              </a:rPr>
              <a:t>doTag() method</a:t>
            </a:r>
            <a:r>
              <a:rPr lang="en-US" altLang="en-US" sz="2000">
                <a:latin typeface="Times New Roman" panose="02020603050405020304" pitchFamily="18" charset="0"/>
                <a:cs typeface="Times New Roman" panose="02020603050405020304" pitchFamily="18" charset="0"/>
              </a:rPr>
              <a:t>, which is </a:t>
            </a:r>
            <a:r>
              <a:rPr lang="en-US" altLang="en-US" sz="2000" b="1">
                <a:latin typeface="Times New Roman" panose="02020603050405020304" pitchFamily="18" charset="0"/>
                <a:cs typeface="Times New Roman" panose="02020603050405020304" pitchFamily="18" charset="0"/>
              </a:rPr>
              <a:t>supported by </a:t>
            </a:r>
            <a:r>
              <a:rPr lang="en-US" altLang="en-US" sz="2000">
                <a:latin typeface="Times New Roman" panose="02020603050405020304" pitchFamily="18" charset="0"/>
                <a:cs typeface="Times New Roman" panose="02020603050405020304" pitchFamily="18" charset="0"/>
              </a:rPr>
              <a:t>the Classic Tag Handlers. </a:t>
            </a:r>
          </a:p>
          <a:p>
            <a:pPr algn="just" eaLnBrk="1" hangingPunct="1">
              <a:lnSpc>
                <a:spcPct val="80000"/>
              </a:lnSpc>
            </a:pPr>
            <a:r>
              <a:rPr lang="en-US" altLang="en-US" sz="2000">
                <a:latin typeface="Times New Roman" panose="02020603050405020304" pitchFamily="18" charset="0"/>
                <a:cs typeface="Times New Roman" panose="02020603050405020304" pitchFamily="18" charset="0"/>
              </a:rPr>
              <a:t>The servlet container </a:t>
            </a:r>
            <a:r>
              <a:rPr lang="en-US" altLang="en-US" sz="2000" b="1">
                <a:latin typeface="Times New Roman" panose="02020603050405020304" pitchFamily="18" charset="0"/>
                <a:cs typeface="Times New Roman" panose="02020603050405020304" pitchFamily="18" charset="0"/>
              </a:rPr>
              <a:t>invokes the setJspContext(), setParent(), and methods setting attribute, setting JspFragment and then doTag() method</a:t>
            </a:r>
          </a:p>
        </p:txBody>
      </p:sp>
      <p:sp>
        <p:nvSpPr>
          <p:cNvPr id="2" name="Date Placeholder 1">
            <a:extLst>
              <a:ext uri="{FF2B5EF4-FFF2-40B4-BE49-F238E27FC236}">
                <a16:creationId xmlns:a16="http://schemas.microsoft.com/office/drawing/2014/main" id="{40CB8EDA-F2E8-78AA-8F3F-19ABA38CF07D}"/>
              </a:ext>
            </a:extLst>
          </p:cNvPr>
          <p:cNvSpPr>
            <a:spLocks noGrp="1"/>
          </p:cNvSpPr>
          <p:nvPr>
            <p:ph type="dt" sz="half" idx="2"/>
          </p:nvPr>
        </p:nvSpPr>
        <p:spPr/>
        <p:txBody>
          <a:bodyPr/>
          <a:lstStyle/>
          <a:p>
            <a:fld id="{38AB4A93-C419-4A2D-8F40-137EB2CAD5EF}" type="datetime1">
              <a:rPr lang="en-US" smtClean="0"/>
              <a:t>4/22/2024</a:t>
            </a:fld>
            <a:endParaRPr lang="en-US"/>
          </a:p>
        </p:txBody>
      </p:sp>
      <p:sp>
        <p:nvSpPr>
          <p:cNvPr id="3" name="Slide Number Placeholder 2">
            <a:extLst>
              <a:ext uri="{FF2B5EF4-FFF2-40B4-BE49-F238E27FC236}">
                <a16:creationId xmlns:a16="http://schemas.microsoft.com/office/drawing/2014/main" id="{0157E3E7-3FDF-A890-CDC0-43FD8DBE42ED}"/>
              </a:ext>
            </a:extLst>
          </p:cNvPr>
          <p:cNvSpPr>
            <a:spLocks noGrp="1"/>
          </p:cNvSpPr>
          <p:nvPr>
            <p:ph type="sldNum" sz="quarter" idx="4"/>
          </p:nvPr>
        </p:nvSpPr>
        <p:spPr/>
        <p:txBody>
          <a:bodyPr/>
          <a:lstStyle/>
          <a:p>
            <a:fld id="{CC0149FD-98BB-4821-915B-09C9BFE4B727}" type="slidenum">
              <a:rPr lang="en-US" smtClean="0"/>
              <a:pPr/>
              <a:t>58</a:t>
            </a:fld>
            <a:endParaRPr lang="en-US"/>
          </a:p>
        </p:txBody>
      </p:sp>
      <p:pic>
        <p:nvPicPr>
          <p:cNvPr id="4" name="Picture 3">
            <a:extLst>
              <a:ext uri="{FF2B5EF4-FFF2-40B4-BE49-F238E27FC236}">
                <a16:creationId xmlns:a16="http://schemas.microsoft.com/office/drawing/2014/main" id="{5AE331CC-339D-64F9-9213-5A7760A913F4}"/>
              </a:ext>
            </a:extLst>
          </p:cNvPr>
          <p:cNvPicPr>
            <a:picLocks noChangeAspect="1"/>
          </p:cNvPicPr>
          <p:nvPr/>
        </p:nvPicPr>
        <p:blipFill>
          <a:blip r:embed="rId3"/>
          <a:stretch>
            <a:fillRect/>
          </a:stretch>
        </p:blipFill>
        <p:spPr>
          <a:xfrm>
            <a:off x="300174" y="2019862"/>
            <a:ext cx="8637414" cy="452966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p:cNvSpPr>
          <p:nvPr>
            <p:ph type="title" idx="4294967295"/>
          </p:nvPr>
        </p:nvSpPr>
        <p:spPr>
          <a:xfrm>
            <a:off x="1328738" y="0"/>
            <a:ext cx="7815262" cy="1122363"/>
          </a:xfrm>
        </p:spPr>
        <p:txBody>
          <a:bodyPr/>
          <a:lstStyle/>
          <a:p>
            <a:r>
              <a:rPr lang="en-US" altLang="en-US" sz="3200">
                <a:latin typeface="Times New Roman" panose="02020603050405020304" pitchFamily="18" charset="0"/>
                <a:cs typeface="Times New Roman" panose="02020603050405020304" pitchFamily="18" charset="0"/>
              </a:rPr>
              <a:t>The “Simple”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The SimpleTag Interface</a:t>
            </a:r>
          </a:p>
        </p:txBody>
      </p:sp>
      <p:sp>
        <p:nvSpPr>
          <p:cNvPr id="2" name="Date Placeholder 1">
            <a:extLst>
              <a:ext uri="{FF2B5EF4-FFF2-40B4-BE49-F238E27FC236}">
                <a16:creationId xmlns:a16="http://schemas.microsoft.com/office/drawing/2014/main" id="{80D86F51-ED21-BF10-CE1F-87C15334AD25}"/>
              </a:ext>
            </a:extLst>
          </p:cNvPr>
          <p:cNvSpPr>
            <a:spLocks noGrp="1"/>
          </p:cNvSpPr>
          <p:nvPr>
            <p:ph type="dt" sz="half" idx="2"/>
          </p:nvPr>
        </p:nvSpPr>
        <p:spPr/>
        <p:txBody>
          <a:bodyPr/>
          <a:lstStyle/>
          <a:p>
            <a:fld id="{23CD3497-2F67-4192-B7CC-14FF616DFD6B}" type="datetime1">
              <a:rPr lang="en-US" smtClean="0"/>
              <a:t>4/22/2024</a:t>
            </a:fld>
            <a:endParaRPr lang="en-US"/>
          </a:p>
        </p:txBody>
      </p:sp>
      <p:sp>
        <p:nvSpPr>
          <p:cNvPr id="3" name="Slide Number Placeholder 2">
            <a:extLst>
              <a:ext uri="{FF2B5EF4-FFF2-40B4-BE49-F238E27FC236}">
                <a16:creationId xmlns:a16="http://schemas.microsoft.com/office/drawing/2014/main" id="{9FAECF64-150E-17CF-CA18-125D0A504C97}"/>
              </a:ext>
            </a:extLst>
          </p:cNvPr>
          <p:cNvSpPr>
            <a:spLocks noGrp="1"/>
          </p:cNvSpPr>
          <p:nvPr>
            <p:ph type="sldNum" sz="quarter" idx="4"/>
          </p:nvPr>
        </p:nvSpPr>
        <p:spPr/>
        <p:txBody>
          <a:bodyPr/>
          <a:lstStyle/>
          <a:p>
            <a:fld id="{CC0149FD-98BB-4821-915B-09C9BFE4B727}" type="slidenum">
              <a:rPr lang="en-US" smtClean="0"/>
              <a:pPr/>
              <a:t>59</a:t>
            </a:fld>
            <a:endParaRPr lang="en-US"/>
          </a:p>
        </p:txBody>
      </p:sp>
      <p:pic>
        <p:nvPicPr>
          <p:cNvPr id="5" name="Picture 4">
            <a:extLst>
              <a:ext uri="{FF2B5EF4-FFF2-40B4-BE49-F238E27FC236}">
                <a16:creationId xmlns:a16="http://schemas.microsoft.com/office/drawing/2014/main" id="{F1E95A5D-0FB6-8B44-BF70-CD784BA9D9BF}"/>
              </a:ext>
            </a:extLst>
          </p:cNvPr>
          <p:cNvPicPr>
            <a:picLocks noChangeAspect="1"/>
          </p:cNvPicPr>
          <p:nvPr/>
        </p:nvPicPr>
        <p:blipFill>
          <a:blip r:embed="rId3"/>
          <a:stretch>
            <a:fillRect/>
          </a:stretch>
        </p:blipFill>
        <p:spPr>
          <a:xfrm>
            <a:off x="250011" y="1263639"/>
            <a:ext cx="8608853" cy="51849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idx="4294967295"/>
          </p:nvPr>
        </p:nvSpPr>
        <p:spPr>
          <a:xfrm>
            <a:off x="914400" y="0"/>
            <a:ext cx="8229600" cy="1123950"/>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a:t>
            </a:r>
            <a:r>
              <a:rPr lang="en-US" altLang="en-US" sz="4800" b="1">
                <a:latin typeface="Times New Roman" panose="02020603050405020304" pitchFamily="18" charset="0"/>
                <a:cs typeface="Times New Roman" panose="02020603050405020304" pitchFamily="18" charset="0"/>
              </a:rPr>
              <a:t> </a:t>
            </a:r>
          </a:p>
        </p:txBody>
      </p:sp>
      <p:sp>
        <p:nvSpPr>
          <p:cNvPr id="17411" name="Rectangle 3"/>
          <p:cNvSpPr>
            <a:spLocks noGrp="1"/>
          </p:cNvSpPr>
          <p:nvPr>
            <p:ph type="body" idx="4294967295"/>
          </p:nvPr>
        </p:nvSpPr>
        <p:spPr>
          <a:xfrm>
            <a:off x="-50800" y="1408748"/>
            <a:ext cx="9144000" cy="5063172"/>
          </a:xfrm>
        </p:spPr>
        <p:txBody>
          <a:bodyPr/>
          <a:lstStyle/>
          <a:p>
            <a:pPr algn="just" eaLnBrk="1" hangingPunct="1"/>
            <a:r>
              <a:rPr lang="en-US" altLang="en-US">
                <a:latin typeface="Times New Roman" panose="02020603050405020304" pitchFamily="18" charset="0"/>
                <a:cs typeface="Times New Roman" panose="02020603050405020304" pitchFamily="18" charset="0"/>
              </a:rPr>
              <a:t>The library contains the tags for </a:t>
            </a:r>
            <a:r>
              <a:rPr lang="en-US" altLang="en-US" b="1">
                <a:latin typeface="Times New Roman" panose="02020603050405020304" pitchFamily="18" charset="0"/>
                <a:cs typeface="Times New Roman" panose="02020603050405020304" pitchFamily="18" charset="0"/>
              </a:rPr>
              <a:t>looping, expression evaluation, handle flow controls, and basic input and output.</a:t>
            </a:r>
            <a:r>
              <a:rPr lang="en-US" altLang="en-US">
                <a:latin typeface="Times New Roman" panose="02020603050405020304" pitchFamily="18" charset="0"/>
                <a:cs typeface="Times New Roman" panose="02020603050405020304" pitchFamily="18" charset="0"/>
              </a:rPr>
              <a:t> </a:t>
            </a:r>
          </a:p>
          <a:p>
            <a:pPr algn="just" eaLnBrk="1" hangingPunct="1"/>
            <a:r>
              <a:rPr lang="en-US" altLang="en-US">
                <a:latin typeface="Times New Roman" panose="02020603050405020304" pitchFamily="18" charset="0"/>
                <a:cs typeface="Times New Roman" panose="02020603050405020304" pitchFamily="18" charset="0"/>
              </a:rPr>
              <a:t>It can be </a:t>
            </a:r>
            <a:r>
              <a:rPr lang="en-US" altLang="en-US" b="1">
                <a:latin typeface="Times New Roman" panose="02020603050405020304" pitchFamily="18" charset="0"/>
                <a:cs typeface="Times New Roman" panose="02020603050405020304" pitchFamily="18" charset="0"/>
              </a:rPr>
              <a:t>declared</a:t>
            </a:r>
            <a:r>
              <a:rPr lang="en-US" altLang="en-US">
                <a:latin typeface="Times New Roman" panose="02020603050405020304" pitchFamily="18" charset="0"/>
                <a:cs typeface="Times New Roman" panose="02020603050405020304" pitchFamily="18" charset="0"/>
              </a:rPr>
              <a:t> by </a:t>
            </a:r>
          </a:p>
          <a:p>
            <a:pPr algn="ctr" eaLnBrk="1" hangingPunct="1">
              <a:buFont typeface="Arial" panose="020B0604020202020204" pitchFamily="34" charset="0"/>
              <a:buNone/>
            </a:pPr>
            <a:r>
              <a:rPr lang="en-US" altLang="en-US" sz="2400" b="1">
                <a:solidFill>
                  <a:srgbClr val="FF0000"/>
                </a:solidFill>
                <a:latin typeface="Times New Roman" panose="02020603050405020304" pitchFamily="18" charset="0"/>
                <a:cs typeface="Times New Roman" panose="02020603050405020304" pitchFamily="18" charset="0"/>
              </a:rPr>
              <a:t>&lt;%@ taglib prefix=“c” uri= “http://java.sun.com/jsp/jstl/core” %&gt;</a:t>
            </a:r>
          </a:p>
          <a:p>
            <a:pPr algn="just" eaLnBrk="1" hangingPunct="1"/>
            <a:r>
              <a:rPr lang="en-US" altLang="en-US" b="1">
                <a:latin typeface="Times New Roman" panose="02020603050405020304" pitchFamily="18" charset="0"/>
                <a:cs typeface="Times New Roman" panose="02020603050405020304" pitchFamily="18" charset="0"/>
              </a:rPr>
              <a:t>General Purpose Tags</a:t>
            </a:r>
          </a:p>
          <a:p>
            <a:pPr lvl="1" algn="just" eaLnBrk="1" hangingPunct="1"/>
            <a:r>
              <a:rPr lang="en-US" altLang="en-US">
                <a:latin typeface="Times New Roman" panose="02020603050405020304" pitchFamily="18" charset="0"/>
                <a:cs typeface="Times New Roman" panose="02020603050405020304" pitchFamily="18" charset="0"/>
              </a:rPr>
              <a:t>Are used to </a:t>
            </a:r>
            <a:r>
              <a:rPr lang="en-US" altLang="en-US" b="1">
                <a:latin typeface="Times New Roman" panose="02020603050405020304" pitchFamily="18" charset="0"/>
                <a:cs typeface="Times New Roman" panose="02020603050405020304" pitchFamily="18" charset="0"/>
              </a:rPr>
              <a:t>set, remove and display variable values </a:t>
            </a:r>
            <a:r>
              <a:rPr lang="en-US" altLang="en-US">
                <a:latin typeface="Times New Roman" panose="02020603050405020304" pitchFamily="18" charset="0"/>
                <a:cs typeface="Times New Roman" panose="02020603050405020304" pitchFamily="18" charset="0"/>
              </a:rPr>
              <a:t>that are created within a JSP page. </a:t>
            </a:r>
          </a:p>
          <a:p>
            <a:pPr lvl="1" algn="just" eaLnBrk="1" hangingPunct="1"/>
            <a:r>
              <a:rPr lang="en-US" altLang="en-US">
                <a:latin typeface="Times New Roman" panose="02020603050405020304" pitchFamily="18" charset="0"/>
                <a:cs typeface="Times New Roman" panose="02020603050405020304" pitchFamily="18" charset="0"/>
              </a:rPr>
              <a:t>The core tag library contains tags for </a:t>
            </a:r>
            <a:r>
              <a:rPr lang="en-US" altLang="en-US" b="1">
                <a:latin typeface="Times New Roman" panose="02020603050405020304" pitchFamily="18" charset="0"/>
                <a:cs typeface="Times New Roman" panose="02020603050405020304" pitchFamily="18" charset="0"/>
              </a:rPr>
              <a:t>getting, setting and displaying attribute values</a:t>
            </a:r>
            <a:r>
              <a:rPr lang="en-US" altLang="en-US">
                <a:latin typeface="Times New Roman" panose="02020603050405020304" pitchFamily="18" charset="0"/>
                <a:cs typeface="Times New Roman" panose="02020603050405020304" pitchFamily="18" charset="0"/>
              </a:rPr>
              <a:t>.</a:t>
            </a:r>
            <a:endParaRPr lang="vi-VN" altLang="en-US">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7C81055-DD19-2DEF-E2BE-3701ACE7FCC8}"/>
              </a:ext>
            </a:extLst>
          </p:cNvPr>
          <p:cNvSpPr>
            <a:spLocks noGrp="1"/>
          </p:cNvSpPr>
          <p:nvPr>
            <p:ph type="dt" sz="half" idx="2"/>
          </p:nvPr>
        </p:nvSpPr>
        <p:spPr/>
        <p:txBody>
          <a:bodyPr/>
          <a:lstStyle/>
          <a:p>
            <a:fld id="{2514BCFE-79E7-41D6-A65F-9B20BBC5A24A}" type="datetime1">
              <a:rPr lang="en-US" smtClean="0"/>
              <a:t>4/22/2024</a:t>
            </a:fld>
            <a:endParaRPr lang="en-US"/>
          </a:p>
        </p:txBody>
      </p:sp>
      <p:sp>
        <p:nvSpPr>
          <p:cNvPr id="3" name="Slide Number Placeholder 2">
            <a:extLst>
              <a:ext uri="{FF2B5EF4-FFF2-40B4-BE49-F238E27FC236}">
                <a16:creationId xmlns:a16="http://schemas.microsoft.com/office/drawing/2014/main" id="{22243769-44E2-5972-F01F-E60E864F30CE}"/>
              </a:ext>
            </a:extLst>
          </p:cNvPr>
          <p:cNvSpPr>
            <a:spLocks noGrp="1"/>
          </p:cNvSpPr>
          <p:nvPr>
            <p:ph type="sldNum" sz="quarter" idx="4"/>
          </p:nvPr>
        </p:nvSpPr>
        <p:spPr/>
        <p:txBody>
          <a:bodyPr/>
          <a:lstStyle/>
          <a:p>
            <a:fld id="{CC0149FD-98BB-4821-915B-09C9BFE4B727}"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checkerboard(across)">
                                      <p:cBhvr>
                                        <p:cTn id="7" dur="500"/>
                                        <p:tgtEl>
                                          <p:spTgt spid="17411">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checkerboard(across)">
                                      <p:cBhvr>
                                        <p:cTn id="10" dur="500"/>
                                        <p:tgtEl>
                                          <p:spTgt spid="1741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animEffect transition="in" filter="diamond(in)">
                                      <p:cBhvr>
                                        <p:cTn id="15" dur="2000"/>
                                        <p:tgtEl>
                                          <p:spTgt spid="17411">
                                            <p:txEl>
                                              <p:pRg st="3" end="3"/>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17411">
                                            <p:txEl>
                                              <p:pRg st="4" end="4"/>
                                            </p:txEl>
                                          </p:spTgt>
                                        </p:tgtEl>
                                        <p:attrNameLst>
                                          <p:attrName>style.visibility</p:attrName>
                                        </p:attrNameLst>
                                      </p:cBhvr>
                                      <p:to>
                                        <p:strVal val="visible"/>
                                      </p:to>
                                    </p:set>
                                    <p:animEffect transition="in" filter="diamond(in)">
                                      <p:cBhvr>
                                        <p:cTn id="18" dur="2000"/>
                                        <p:tgtEl>
                                          <p:spTgt spid="17411">
                                            <p:txEl>
                                              <p:pRg st="4" end="4"/>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17411">
                                            <p:txEl>
                                              <p:pRg st="5" end="5"/>
                                            </p:txEl>
                                          </p:spTgt>
                                        </p:tgtEl>
                                        <p:attrNameLst>
                                          <p:attrName>style.visibility</p:attrName>
                                        </p:attrNameLst>
                                      </p:cBhvr>
                                      <p:to>
                                        <p:strVal val="visible"/>
                                      </p:to>
                                    </p:set>
                                    <p:animEffect transition="in" filter="diamond(in)">
                                      <p:cBhvr>
                                        <p:cTn id="21" dur="20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p:cNvSpPr>
          <p:nvPr>
            <p:ph type="title" idx="4294967295"/>
          </p:nvPr>
        </p:nvSpPr>
        <p:spPr>
          <a:xfrm>
            <a:off x="1328738" y="0"/>
            <a:ext cx="7815262" cy="1063625"/>
          </a:xfrm>
        </p:spPr>
        <p:txBody>
          <a:bodyPr/>
          <a:lstStyle/>
          <a:p>
            <a:r>
              <a:rPr lang="en-US" altLang="en-US" sz="3200">
                <a:latin typeface="Times New Roman" panose="02020603050405020304" pitchFamily="18" charset="0"/>
                <a:cs typeface="Times New Roman" panose="02020603050405020304" pitchFamily="18" charset="0"/>
              </a:rPr>
              <a:t>The “Simple”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The SimpleTagSupport Class</a:t>
            </a:r>
          </a:p>
        </p:txBody>
      </p:sp>
      <p:sp>
        <p:nvSpPr>
          <p:cNvPr id="79875" name="Rectangle 3"/>
          <p:cNvSpPr>
            <a:spLocks noGrp="1"/>
          </p:cNvSpPr>
          <p:nvPr>
            <p:ph type="body" idx="4294967295"/>
          </p:nvPr>
        </p:nvSpPr>
        <p:spPr>
          <a:xfrm>
            <a:off x="192088" y="1192213"/>
            <a:ext cx="8951912" cy="2233612"/>
          </a:xfrm>
        </p:spPr>
        <p:txBody>
          <a:bodyPr/>
          <a:lstStyle/>
          <a:p>
            <a:pPr algn="just" eaLnBrk="1" hangingPunct="1">
              <a:lnSpc>
                <a:spcPct val="90000"/>
              </a:lnSpc>
            </a:pPr>
            <a:r>
              <a:rPr lang="en-US" altLang="en-US" sz="2400">
                <a:latin typeface="Times New Roman" panose="02020603050405020304" pitchFamily="18" charset="0"/>
                <a:cs typeface="Times New Roman" panose="02020603050405020304" pitchFamily="18" charset="0"/>
              </a:rPr>
              <a:t>Acts as a base class for simple tag handlers. </a:t>
            </a:r>
          </a:p>
          <a:p>
            <a:pPr algn="just" eaLnBrk="1" hangingPunct="1">
              <a:lnSpc>
                <a:spcPct val="90000"/>
              </a:lnSpc>
            </a:pPr>
            <a:r>
              <a:rPr lang="en-US" altLang="en-US" sz="2400">
                <a:latin typeface="Times New Roman" panose="02020603050405020304" pitchFamily="18" charset="0"/>
                <a:cs typeface="Times New Roman" panose="02020603050405020304" pitchFamily="18" charset="0"/>
              </a:rPr>
              <a:t>Implements the SimpleTag interface. It </a:t>
            </a:r>
            <a:r>
              <a:rPr lang="en-US" altLang="en-US" sz="2400" b="1">
                <a:latin typeface="Times New Roman" panose="02020603050405020304" pitchFamily="18" charset="0"/>
                <a:cs typeface="Times New Roman" panose="02020603050405020304" pitchFamily="18" charset="0"/>
              </a:rPr>
              <a:t>adds several useful </a:t>
            </a:r>
            <a:r>
              <a:rPr lang="en-US" altLang="en-US" sz="2400">
                <a:latin typeface="Times New Roman" panose="02020603050405020304" pitchFamily="18" charset="0"/>
                <a:cs typeface="Times New Roman" panose="02020603050405020304" pitchFamily="18" charset="0"/>
              </a:rPr>
              <a:t>methods </a:t>
            </a:r>
          </a:p>
          <a:p>
            <a:pPr algn="just" eaLnBrk="1" hangingPunct="1">
              <a:lnSpc>
                <a:spcPct val="90000"/>
              </a:lnSpc>
            </a:pPr>
            <a:r>
              <a:rPr lang="en-US" altLang="en-US" sz="2400">
                <a:latin typeface="Times New Roman" panose="02020603050405020304" pitchFamily="18" charset="0"/>
                <a:cs typeface="Times New Roman" panose="02020603050405020304" pitchFamily="18" charset="0"/>
              </a:rPr>
              <a:t>The basic implementation of SimpleTag interface is managed by javax.servlet.jsp.tagext.SimpleTagSupport class. The interface is implemented by extending the SimpleTagSupport class and overriding the doTag() method</a:t>
            </a:r>
          </a:p>
        </p:txBody>
      </p:sp>
      <p:graphicFrame>
        <p:nvGraphicFramePr>
          <p:cNvPr id="73747" name="Group 19"/>
          <p:cNvGraphicFramePr>
            <a:graphicFrameLocks noGrp="1"/>
          </p:cNvGraphicFramePr>
          <p:nvPr>
            <p:ph type="tbl" idx="4294967295"/>
            <p:extLst>
              <p:ext uri="{D42A27DB-BD31-4B8C-83A1-F6EECF244321}">
                <p14:modId xmlns:p14="http://schemas.microsoft.com/office/powerpoint/2010/main" val="3516706023"/>
              </p:ext>
            </p:extLst>
          </p:nvPr>
        </p:nvGraphicFramePr>
        <p:xfrm>
          <a:off x="376237" y="3425825"/>
          <a:ext cx="8391525" cy="3017838"/>
        </p:xfrm>
        <a:graphic>
          <a:graphicData uri="http://schemas.openxmlformats.org/drawingml/2006/table">
            <a:tbl>
              <a:tblPr/>
              <a:tblGrid>
                <a:gridCol w="2066925">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304800">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Methods </a:t>
                      </a:r>
                      <a:endParaRPr kumimoji="0" lang="en-US" sz="1800" b="0" i="0" u="none" strike="noStrike" cap="none" normalizeH="0" baseline="0">
                        <a:ln>
                          <a:noFill/>
                        </a:ln>
                        <a:solidFill>
                          <a:schemeClr val="tx1"/>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Descriptions</a:t>
                      </a:r>
                      <a:endParaRPr kumimoji="0" lang="en-US" sz="1800" b="0" i="0" u="none" strike="noStrike" cap="none" normalizeH="0" baseline="0">
                        <a:ln>
                          <a:noFill/>
                        </a:ln>
                        <a:solidFill>
                          <a:schemeClr val="tx1"/>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1357313">
                <a:tc>
                  <a:txBody>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getJspContext</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Low" defTabSz="914400" rtl="0" eaLnBrk="1" fontAlgn="base" latinLnBrk="0" hangingPunct="1">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rgbClr val="FF3300"/>
                          </a:solidFill>
                          <a:effectLst/>
                          <a:latin typeface="Times New Roman" pitchFamily="18" charset="0"/>
                          <a:cs typeface="Times New Roman" pitchFamily="18" charset="0"/>
                        </a:rPr>
                        <a:t>protected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JspContext</a:t>
                      </a:r>
                      <a:r>
                        <a:rPr kumimoji="0" lang="en-US" sz="2000" b="1" i="0" u="none" strike="noStrike" cap="none" normalizeH="0" baseline="0">
                          <a:ln>
                            <a:noFill/>
                          </a:ln>
                          <a:solidFill>
                            <a:srgbClr val="FF3300"/>
                          </a:solidFill>
                          <a:effectLst/>
                          <a:latin typeface="Times New Roman" pitchFamily="18" charset="0"/>
                          <a:cs typeface="Times New Roman" pitchFamily="18" charset="0"/>
                        </a:rPr>
                        <a:t>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getJspContext</a:t>
                      </a:r>
                      <a:r>
                        <a:rPr kumimoji="0" lang="en-US" sz="2000" b="1" i="0" u="none" strike="noStrike" cap="none" normalizeH="0" baseline="0">
                          <a:ln>
                            <a:noFill/>
                          </a:ln>
                          <a:solidFill>
                            <a:srgbClr val="FF3300"/>
                          </a:solidFill>
                          <a:effectLst/>
                          <a:latin typeface="Times New Roman" pitchFamily="18" charset="0"/>
                          <a:cs typeface="Times New Roman" pitchFamily="18" charset="0"/>
                        </a:rPr>
                        <a:t>()</a:t>
                      </a:r>
                    </a:p>
                    <a:p>
                      <a:pPr marL="0" marR="0" lvl="0" indent="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Returns the </a:t>
                      </a:r>
                      <a:r>
                        <a:rPr kumimoji="0" lang="en-US" sz="2000" b="1" i="0" u="none" strike="noStrike" cap="none" normalizeH="0" baseline="0">
                          <a:ln>
                            <a:noFill/>
                          </a:ln>
                          <a:solidFill>
                            <a:schemeClr val="tx1"/>
                          </a:solidFill>
                          <a:effectLst/>
                          <a:latin typeface="Times New Roman" pitchFamily="18" charset="0"/>
                          <a:cs typeface="Times New Roman" pitchFamily="18" charset="0"/>
                        </a:rPr>
                        <a:t>context</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passed</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into</a:t>
                      </a:r>
                      <a:r>
                        <a:rPr kumimoji="0" lang="en-US" sz="2000" b="0" i="0" u="none" strike="noStrike" cap="none" normalizeH="0" baseline="0">
                          <a:ln>
                            <a:noFill/>
                          </a:ln>
                          <a:solidFill>
                            <a:schemeClr val="tx1"/>
                          </a:solidFill>
                          <a:effectLst/>
                          <a:latin typeface="Times New Roman" pitchFamily="18" charset="0"/>
                          <a:cs typeface="Times New Roman" pitchFamily="18" charset="0"/>
                        </a:rPr>
                        <a:t> the </a:t>
                      </a:r>
                      <a:r>
                        <a:rPr kumimoji="0" lang="en-US" sz="2000" b="1" i="0" u="none" strike="noStrike" cap="none" normalizeH="0" baseline="0">
                          <a:ln>
                            <a:noFill/>
                          </a:ln>
                          <a:solidFill>
                            <a:schemeClr val="tx1"/>
                          </a:solidFill>
                          <a:effectLst/>
                          <a:latin typeface="Times New Roman" pitchFamily="18" charset="0"/>
                          <a:cs typeface="Times New Roman" pitchFamily="18" charset="0"/>
                        </a:rPr>
                        <a:t>container</a:t>
                      </a:r>
                      <a:r>
                        <a:rPr kumimoji="0" lang="en-US" sz="2000" b="0" i="0" u="none" strike="noStrike" cap="none" normalizeH="0" baseline="0">
                          <a:ln>
                            <a:noFill/>
                          </a:ln>
                          <a:solidFill>
                            <a:schemeClr val="tx1"/>
                          </a:solidFill>
                          <a:effectLst/>
                          <a:latin typeface="Times New Roman" pitchFamily="18" charset="0"/>
                          <a:cs typeface="Times New Roman" pitchFamily="18" charset="0"/>
                        </a:rPr>
                        <a:t> by </a:t>
                      </a:r>
                      <a:r>
                        <a:rPr kumimoji="0" lang="en-US" sz="2000" b="0" i="0" u="none" strike="noStrike" cap="none" normalizeH="0" baseline="0" err="1">
                          <a:ln>
                            <a:noFill/>
                          </a:ln>
                          <a:solidFill>
                            <a:schemeClr val="tx1"/>
                          </a:solidFill>
                          <a:effectLst/>
                          <a:latin typeface="Times New Roman" pitchFamily="18" charset="0"/>
                          <a:cs typeface="Times New Roman" pitchFamily="18" charset="0"/>
                        </a:rPr>
                        <a:t>setJspContext</a:t>
                      </a:r>
                      <a:r>
                        <a:rPr kumimoji="0" lang="en-US" sz="2000" b="0" i="0" u="none" strike="noStrike" cap="none" normalizeH="0" baseline="0">
                          <a:ln>
                            <a:noFill/>
                          </a:ln>
                          <a:solidFill>
                            <a:schemeClr val="tx1"/>
                          </a:solidFill>
                          <a:effectLst/>
                          <a:latin typeface="Times New Roman" pitchFamily="18" charset="0"/>
                          <a:cs typeface="Times New Roman" pitchFamily="18" charset="0"/>
                        </a:rPr>
                        <a:t>() method</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5725">
                <a:tc>
                  <a:txBody>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getJspBody</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Low" defTabSz="914400" rtl="0" eaLnBrk="1" fontAlgn="base" latinLnBrk="0" hangingPunct="1">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rgbClr val="FF3300"/>
                          </a:solidFill>
                          <a:effectLst/>
                          <a:latin typeface="Times New Roman" pitchFamily="18" charset="0"/>
                          <a:cs typeface="Times New Roman" pitchFamily="18" charset="0"/>
                        </a:rPr>
                        <a:t>protected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JspFragment</a:t>
                      </a:r>
                      <a:r>
                        <a:rPr kumimoji="0" lang="en-US" sz="2000" b="1" i="0" u="none" strike="noStrike" cap="none" normalizeH="0" baseline="0">
                          <a:ln>
                            <a:noFill/>
                          </a:ln>
                          <a:solidFill>
                            <a:srgbClr val="FF3300"/>
                          </a:solidFill>
                          <a:effectLst/>
                          <a:latin typeface="Times New Roman" pitchFamily="18" charset="0"/>
                          <a:cs typeface="Times New Roman" pitchFamily="18" charset="0"/>
                        </a:rPr>
                        <a:t>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getJspBody</a:t>
                      </a:r>
                      <a:r>
                        <a:rPr kumimoji="0" lang="en-US" sz="2000" b="1" i="0" u="none" strike="noStrike" cap="none" normalizeH="0" baseline="0">
                          <a:ln>
                            <a:noFill/>
                          </a:ln>
                          <a:solidFill>
                            <a:srgbClr val="FF3300"/>
                          </a:solidFill>
                          <a:effectLst/>
                          <a:latin typeface="Times New Roman" pitchFamily="18" charset="0"/>
                          <a:cs typeface="Times New Roman" pitchFamily="18" charset="0"/>
                        </a:rPr>
                        <a:t>()</a:t>
                      </a:r>
                    </a:p>
                    <a:p>
                      <a:pPr marL="0" marR="0" lvl="0" indent="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Returns</a:t>
                      </a:r>
                      <a:r>
                        <a:rPr kumimoji="0" lang="en-US" sz="2000" b="0" i="0" u="none" strike="noStrike" cap="none" normalizeH="0" baseline="0">
                          <a:ln>
                            <a:noFill/>
                          </a:ln>
                          <a:solidFill>
                            <a:schemeClr val="tx1"/>
                          </a:solidFill>
                          <a:effectLst/>
                          <a:latin typeface="Times New Roman" pitchFamily="18" charset="0"/>
                          <a:cs typeface="Times New Roman" pitchFamily="18" charset="0"/>
                        </a:rPr>
                        <a:t> the </a:t>
                      </a:r>
                      <a:r>
                        <a:rPr kumimoji="0" lang="en-US" sz="2000" b="1" i="0" u="none" strike="noStrike" cap="none" normalizeH="0" baseline="0">
                          <a:ln>
                            <a:noFill/>
                          </a:ln>
                          <a:solidFill>
                            <a:schemeClr val="tx1"/>
                          </a:solidFill>
                          <a:effectLst/>
                          <a:latin typeface="Times New Roman" pitchFamily="18" charset="0"/>
                          <a:cs typeface="Times New Roman" pitchFamily="18" charset="0"/>
                        </a:rPr>
                        <a:t>fragment encapsulating </a:t>
                      </a:r>
                      <a:r>
                        <a:rPr kumimoji="0" lang="en-US" sz="2000" b="0" i="0" u="none" strike="noStrike" cap="none" normalizeH="0" baseline="0">
                          <a:ln>
                            <a:noFill/>
                          </a:ln>
                          <a:solidFill>
                            <a:schemeClr val="tx1"/>
                          </a:solidFill>
                          <a:effectLst/>
                          <a:latin typeface="Times New Roman" pitchFamily="18" charset="0"/>
                          <a:cs typeface="Times New Roman" pitchFamily="18" charset="0"/>
                        </a:rPr>
                        <a:t>the </a:t>
                      </a:r>
                      <a:r>
                        <a:rPr kumimoji="0" lang="en-US" sz="2000" b="1" i="0" u="none" strike="noStrike" cap="none" normalizeH="0" baseline="0">
                          <a:ln>
                            <a:noFill/>
                          </a:ln>
                          <a:solidFill>
                            <a:schemeClr val="tx1"/>
                          </a:solidFill>
                          <a:effectLst/>
                          <a:latin typeface="Times New Roman" pitchFamily="18" charset="0"/>
                          <a:cs typeface="Times New Roman" pitchFamily="18" charset="0"/>
                        </a:rPr>
                        <a:t>body</a:t>
                      </a: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of</a:t>
                      </a:r>
                      <a:r>
                        <a:rPr kumimoji="0" lang="en-US" sz="2000" b="0" i="0" u="none" strike="noStrike" cap="none" normalizeH="0" baseline="0">
                          <a:ln>
                            <a:noFill/>
                          </a:ln>
                          <a:solidFill>
                            <a:schemeClr val="tx1"/>
                          </a:solidFill>
                          <a:effectLst/>
                          <a:latin typeface="Times New Roman" pitchFamily="18" charset="0"/>
                          <a:cs typeface="Times New Roman" pitchFamily="18" charset="0"/>
                        </a:rPr>
                        <a:t> this </a:t>
                      </a:r>
                      <a:r>
                        <a:rPr kumimoji="0" lang="en-US" sz="2000" b="1" i="0" u="none" strike="noStrike" cap="none" normalizeH="0" baseline="0">
                          <a:ln>
                            <a:noFill/>
                          </a:ln>
                          <a:solidFill>
                            <a:schemeClr val="tx1"/>
                          </a:solidFill>
                          <a:effectLst/>
                          <a:latin typeface="Times New Roman" pitchFamily="18" charset="0"/>
                          <a:cs typeface="Times New Roman" pitchFamily="18" charset="0"/>
                        </a:rPr>
                        <a:t>tag</a:t>
                      </a:r>
                      <a:r>
                        <a:rPr kumimoji="0" lang="en-US" sz="2000" b="0" i="0" u="none" strike="noStrike" cap="none" normalizeH="0" baseline="0">
                          <a:ln>
                            <a:noFill/>
                          </a:ln>
                          <a:solidFill>
                            <a:schemeClr val="tx1"/>
                          </a:solidFill>
                          <a:effectLst/>
                          <a:latin typeface="Times New Roman" pitchFamily="18" charset="0"/>
                          <a:cs typeface="Times New Roman" pitchFamily="18" charset="0"/>
                        </a:rPr>
                        <a:t>, set by </a:t>
                      </a:r>
                      <a:r>
                        <a:rPr kumimoji="0" lang="en-US" sz="2000" b="0" i="0" u="none" strike="noStrike" cap="none" normalizeH="0" baseline="0" err="1">
                          <a:ln>
                            <a:noFill/>
                          </a:ln>
                          <a:solidFill>
                            <a:schemeClr val="tx1"/>
                          </a:solidFill>
                          <a:effectLst/>
                          <a:latin typeface="Times New Roman" pitchFamily="18" charset="0"/>
                          <a:cs typeface="Times New Roman" pitchFamily="18" charset="0"/>
                        </a:rPr>
                        <a:t>setJspContext</a:t>
                      </a:r>
                      <a:r>
                        <a:rPr kumimoji="0" lang="en-US" sz="2000" b="0" i="0" u="none" strike="noStrike" cap="none" normalizeH="0" baseline="0">
                          <a:ln>
                            <a:noFill/>
                          </a:ln>
                          <a:solidFill>
                            <a:schemeClr val="tx1"/>
                          </a:solidFill>
                          <a:effectLst/>
                          <a:latin typeface="Times New Roman" pitchFamily="18" charset="0"/>
                          <a:cs typeface="Times New Roman" pitchFamily="18" charset="0"/>
                        </a:rPr>
                        <a:t>().</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Date Placeholder 1">
            <a:extLst>
              <a:ext uri="{FF2B5EF4-FFF2-40B4-BE49-F238E27FC236}">
                <a16:creationId xmlns:a16="http://schemas.microsoft.com/office/drawing/2014/main" id="{AB5FEF49-EA0E-BEF7-7204-4AF5F7CCC6D0}"/>
              </a:ext>
            </a:extLst>
          </p:cNvPr>
          <p:cNvSpPr>
            <a:spLocks noGrp="1"/>
          </p:cNvSpPr>
          <p:nvPr>
            <p:ph type="dt" sz="half" idx="2"/>
          </p:nvPr>
        </p:nvSpPr>
        <p:spPr/>
        <p:txBody>
          <a:bodyPr/>
          <a:lstStyle/>
          <a:p>
            <a:fld id="{152D1E6D-F67E-4580-916F-A58AB5877D28}" type="datetime1">
              <a:rPr lang="en-US" smtClean="0"/>
              <a:t>4/22/2024</a:t>
            </a:fld>
            <a:endParaRPr lang="en-US"/>
          </a:p>
        </p:txBody>
      </p:sp>
      <p:sp>
        <p:nvSpPr>
          <p:cNvPr id="3" name="Slide Number Placeholder 2">
            <a:extLst>
              <a:ext uri="{FF2B5EF4-FFF2-40B4-BE49-F238E27FC236}">
                <a16:creationId xmlns:a16="http://schemas.microsoft.com/office/drawing/2014/main" id="{1C491606-A258-6647-EEFE-4863C08CEFD4}"/>
              </a:ext>
            </a:extLst>
          </p:cNvPr>
          <p:cNvSpPr>
            <a:spLocks noGrp="1"/>
          </p:cNvSpPr>
          <p:nvPr>
            <p:ph type="sldNum" sz="quarter" idx="4"/>
          </p:nvPr>
        </p:nvSpPr>
        <p:spPr/>
        <p:txBody>
          <a:bodyPr/>
          <a:lstStyle/>
          <a:p>
            <a:fld id="{CC0149FD-98BB-4821-915B-09C9BFE4B727}" type="slidenum">
              <a:rPr lang="en-US" smtClean="0"/>
              <a:pPr/>
              <a:t>60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3747"/>
                                        </p:tgtEl>
                                        <p:attrNameLst>
                                          <p:attrName>style.visibility</p:attrName>
                                        </p:attrNameLst>
                                      </p:cBhvr>
                                      <p:to>
                                        <p:strVal val="visible"/>
                                      </p:to>
                                    </p:set>
                                    <p:animEffect transition="in" filter="box(in)">
                                      <p:cBhvr>
                                        <p:cTn id="7" dur="500"/>
                                        <p:tgtEl>
                                          <p:spTgt spid="73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023B8-2558-D752-8454-E18A7373F53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21BCB41-9175-30D1-3746-0C2F77939D67}"/>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126532D9-A357-30B2-38E6-3BC932E58466}"/>
              </a:ext>
            </a:extLst>
          </p:cNvPr>
          <p:cNvSpPr>
            <a:spLocks noGrp="1"/>
          </p:cNvSpPr>
          <p:nvPr>
            <p:ph type="sldNum" sz="quarter" idx="4"/>
          </p:nvPr>
        </p:nvSpPr>
        <p:spPr/>
        <p:txBody>
          <a:bodyPr/>
          <a:lstStyle/>
          <a:p>
            <a:fld id="{CC0149FD-98BB-4821-915B-09C9BFE4B727}" type="slidenum">
              <a:rPr lang="en-US" smtClean="0"/>
              <a:pPr/>
              <a:t>61</a:t>
            </a:fld>
            <a:endParaRPr lang="en-US"/>
          </a:p>
        </p:txBody>
      </p:sp>
      <p:sp>
        <p:nvSpPr>
          <p:cNvPr id="4" name="Rectangle 2">
            <a:extLst>
              <a:ext uri="{FF2B5EF4-FFF2-40B4-BE49-F238E27FC236}">
                <a16:creationId xmlns:a16="http://schemas.microsoft.com/office/drawing/2014/main" id="{77D85A8D-A135-A72F-430C-AB87538760AE}"/>
              </a:ext>
            </a:extLst>
          </p:cNvPr>
          <p:cNvSpPr txBox="1">
            <a:spLocks/>
          </p:cNvSpPr>
          <p:nvPr/>
        </p:nvSpPr>
        <p:spPr bwMode="auto">
          <a:xfrm>
            <a:off x="1480422" y="-3685"/>
            <a:ext cx="7152302" cy="54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000" b="1">
                <a:latin typeface="Times New Roman" panose="02020603050405020304" pitchFamily="18" charset="0"/>
                <a:cs typeface="Times New Roman" panose="02020603050405020304" pitchFamily="18" charset="0"/>
              </a:rPr>
              <a:t>Lab – Custom Tag</a:t>
            </a:r>
          </a:p>
        </p:txBody>
      </p:sp>
      <p:pic>
        <p:nvPicPr>
          <p:cNvPr id="6" name="Picture 5">
            <a:extLst>
              <a:ext uri="{FF2B5EF4-FFF2-40B4-BE49-F238E27FC236}">
                <a16:creationId xmlns:a16="http://schemas.microsoft.com/office/drawing/2014/main" id="{F750BC33-9E4A-41C1-4E34-80F9B2BE83C7}"/>
              </a:ext>
            </a:extLst>
          </p:cNvPr>
          <p:cNvPicPr>
            <a:picLocks noChangeAspect="1"/>
          </p:cNvPicPr>
          <p:nvPr/>
        </p:nvPicPr>
        <p:blipFill>
          <a:blip r:embed="rId2"/>
          <a:stretch>
            <a:fillRect/>
          </a:stretch>
        </p:blipFill>
        <p:spPr>
          <a:xfrm>
            <a:off x="-57913" y="1047188"/>
            <a:ext cx="2923679" cy="3465818"/>
          </a:xfrm>
          <a:prstGeom prst="rect">
            <a:avLst/>
          </a:prstGeom>
        </p:spPr>
      </p:pic>
      <p:pic>
        <p:nvPicPr>
          <p:cNvPr id="8" name="Picture 7">
            <a:extLst>
              <a:ext uri="{FF2B5EF4-FFF2-40B4-BE49-F238E27FC236}">
                <a16:creationId xmlns:a16="http://schemas.microsoft.com/office/drawing/2014/main" id="{1171C04C-1C30-81F6-7DCA-83174DA8E6A4}"/>
              </a:ext>
            </a:extLst>
          </p:cNvPr>
          <p:cNvPicPr>
            <a:picLocks noChangeAspect="1"/>
          </p:cNvPicPr>
          <p:nvPr/>
        </p:nvPicPr>
        <p:blipFill>
          <a:blip r:embed="rId3"/>
          <a:stretch>
            <a:fillRect/>
          </a:stretch>
        </p:blipFill>
        <p:spPr>
          <a:xfrm>
            <a:off x="4053711" y="4827403"/>
            <a:ext cx="3615450" cy="1653296"/>
          </a:xfrm>
          <a:prstGeom prst="rect">
            <a:avLst/>
          </a:prstGeom>
        </p:spPr>
      </p:pic>
      <p:grpSp>
        <p:nvGrpSpPr>
          <p:cNvPr id="13" name="Group 12">
            <a:extLst>
              <a:ext uri="{FF2B5EF4-FFF2-40B4-BE49-F238E27FC236}">
                <a16:creationId xmlns:a16="http://schemas.microsoft.com/office/drawing/2014/main" id="{36B9EA0D-87E7-C6D5-D618-9FEEE28E91E1}"/>
              </a:ext>
            </a:extLst>
          </p:cNvPr>
          <p:cNvGrpSpPr/>
          <p:nvPr/>
        </p:nvGrpSpPr>
        <p:grpSpPr>
          <a:xfrm>
            <a:off x="3090337" y="1054510"/>
            <a:ext cx="5984837" cy="3544497"/>
            <a:chOff x="3090337" y="1054510"/>
            <a:chExt cx="5984837" cy="3544497"/>
          </a:xfrm>
        </p:grpSpPr>
        <p:pic>
          <p:nvPicPr>
            <p:cNvPr id="10" name="Picture 9">
              <a:extLst>
                <a:ext uri="{FF2B5EF4-FFF2-40B4-BE49-F238E27FC236}">
                  <a16:creationId xmlns:a16="http://schemas.microsoft.com/office/drawing/2014/main" id="{20691558-905A-6218-447F-44B484D22F59}"/>
                </a:ext>
              </a:extLst>
            </p:cNvPr>
            <p:cNvPicPr>
              <a:picLocks noChangeAspect="1"/>
            </p:cNvPicPr>
            <p:nvPr/>
          </p:nvPicPr>
          <p:blipFill>
            <a:blip r:embed="rId4"/>
            <a:stretch>
              <a:fillRect/>
            </a:stretch>
          </p:blipFill>
          <p:spPr>
            <a:xfrm>
              <a:off x="3090337" y="1054510"/>
              <a:ext cx="5984837" cy="3544497"/>
            </a:xfrm>
            <a:prstGeom prst="rect">
              <a:avLst/>
            </a:prstGeom>
          </p:spPr>
        </p:pic>
        <p:sp>
          <p:nvSpPr>
            <p:cNvPr id="11" name="Rectangle 10">
              <a:extLst>
                <a:ext uri="{FF2B5EF4-FFF2-40B4-BE49-F238E27FC236}">
                  <a16:creationId xmlns:a16="http://schemas.microsoft.com/office/drawing/2014/main" id="{648BE15D-85F5-B228-F424-C021F0A3BA6C}"/>
                </a:ext>
              </a:extLst>
            </p:cNvPr>
            <p:cNvSpPr/>
            <p:nvPr/>
          </p:nvSpPr>
          <p:spPr>
            <a:xfrm>
              <a:off x="3559277" y="2240402"/>
              <a:ext cx="4021394" cy="183417"/>
            </a:xfrm>
            <a:prstGeom prst="rect">
              <a:avLst/>
            </a:prstGeom>
            <a:noFill/>
            <a:ln w="158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E1EC32-1A37-4E89-BDD4-CB11CC500183}"/>
                </a:ext>
              </a:extLst>
            </p:cNvPr>
            <p:cNvSpPr/>
            <p:nvPr/>
          </p:nvSpPr>
          <p:spPr>
            <a:xfrm>
              <a:off x="3957483" y="3702463"/>
              <a:ext cx="3908323" cy="535240"/>
            </a:xfrm>
            <a:prstGeom prst="rect">
              <a:avLst/>
            </a:prstGeom>
            <a:noFill/>
            <a:ln w="158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9609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DD688-25C4-6776-A95A-E1CA9A2EE57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33E3F36-D142-D2EE-56E3-19571EBA4754}"/>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F1CEF9A6-6F29-A6E0-C520-916B1C635765}"/>
              </a:ext>
            </a:extLst>
          </p:cNvPr>
          <p:cNvSpPr>
            <a:spLocks noGrp="1"/>
          </p:cNvSpPr>
          <p:nvPr>
            <p:ph type="sldNum" sz="quarter" idx="4"/>
          </p:nvPr>
        </p:nvSpPr>
        <p:spPr/>
        <p:txBody>
          <a:bodyPr/>
          <a:lstStyle/>
          <a:p>
            <a:fld id="{CC0149FD-98BB-4821-915B-09C9BFE4B727}" type="slidenum">
              <a:rPr lang="en-US" smtClean="0"/>
              <a:pPr/>
              <a:t>62</a:t>
            </a:fld>
            <a:endParaRPr lang="en-US"/>
          </a:p>
        </p:txBody>
      </p:sp>
      <p:sp>
        <p:nvSpPr>
          <p:cNvPr id="4" name="Rectangle 2">
            <a:extLst>
              <a:ext uri="{FF2B5EF4-FFF2-40B4-BE49-F238E27FC236}">
                <a16:creationId xmlns:a16="http://schemas.microsoft.com/office/drawing/2014/main" id="{BA4676A6-317A-5311-C6CC-D5BECDA694D9}"/>
              </a:ext>
            </a:extLst>
          </p:cNvPr>
          <p:cNvSpPr txBox="1">
            <a:spLocks/>
          </p:cNvSpPr>
          <p:nvPr/>
        </p:nvSpPr>
        <p:spPr bwMode="auto">
          <a:xfrm>
            <a:off x="1480422" y="-3685"/>
            <a:ext cx="7152302" cy="54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000" b="1">
                <a:latin typeface="Times New Roman" panose="02020603050405020304" pitchFamily="18" charset="0"/>
                <a:cs typeface="Times New Roman" panose="02020603050405020304" pitchFamily="18" charset="0"/>
              </a:rPr>
              <a:t>Lab - Custom Tag</a:t>
            </a:r>
          </a:p>
        </p:txBody>
      </p:sp>
      <p:sp>
        <p:nvSpPr>
          <p:cNvPr id="5" name="Rectangle 3">
            <a:extLst>
              <a:ext uri="{FF2B5EF4-FFF2-40B4-BE49-F238E27FC236}">
                <a16:creationId xmlns:a16="http://schemas.microsoft.com/office/drawing/2014/main" id="{5C4AB44A-D061-2C06-C852-4EE43BD7210C}"/>
              </a:ext>
            </a:extLst>
          </p:cNvPr>
          <p:cNvSpPr txBox="1">
            <a:spLocks/>
          </p:cNvSpPr>
          <p:nvPr/>
        </p:nvSpPr>
        <p:spPr bwMode="auto">
          <a:xfrm>
            <a:off x="89102" y="662132"/>
            <a:ext cx="8965796" cy="808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1:  </a:t>
            </a:r>
            <a:r>
              <a:rPr lang="en-US" altLang="en-US" sz="2800" dirty="0">
                <a:latin typeface="Times New Roman" panose="02020603050405020304" pitchFamily="18" charset="0"/>
                <a:cs typeface="Times New Roman" panose="02020603050405020304" pitchFamily="18" charset="0"/>
              </a:rPr>
              <a:t>Create Java </a:t>
            </a:r>
            <a:r>
              <a:rPr lang="en-US" altLang="en-US" sz="2800">
                <a:latin typeface="Times New Roman" panose="02020603050405020304" pitchFamily="18" charset="0"/>
                <a:cs typeface="Times New Roman" panose="02020603050405020304" pitchFamily="18" charset="0"/>
              </a:rPr>
              <a:t>Web Application named </a:t>
            </a:r>
            <a:r>
              <a:rPr lang="en-US" altLang="en-US" sz="2800" b="1">
                <a:latin typeface="Times New Roman" panose="02020603050405020304" pitchFamily="18" charset="0"/>
                <a:cs typeface="Times New Roman" panose="02020603050405020304" pitchFamily="18" charset="0"/>
              </a:rPr>
              <a:t>SampleCustomTag </a:t>
            </a:r>
            <a:r>
              <a:rPr lang="en-US" altLang="en-US" sz="2800">
                <a:latin typeface="Times New Roman" panose="02020603050405020304" pitchFamily="18" charset="0"/>
                <a:cs typeface="Times New Roman" panose="02020603050405020304" pitchFamily="18" charset="0"/>
              </a:rPr>
              <a:t>as previous slide</a:t>
            </a:r>
            <a:r>
              <a:rPr lang="en-US" altLang="en-US" sz="2800" b="1">
                <a:latin typeface="Times New Roman" panose="02020603050405020304" pitchFamily="18" charset="0"/>
                <a:cs typeface="Times New Roman" panose="02020603050405020304" pitchFamily="18" charset="0"/>
              </a:rPr>
              <a:t>.</a:t>
            </a:r>
            <a:endParaRPr lang="en-US" altLang="en-US" sz="2800" b="1" dirty="0">
              <a:latin typeface="Times New Roman" panose="02020603050405020304" pitchFamily="18" charset="0"/>
              <a:cs typeface="Times New Roman" panose="02020603050405020304" pitchFamily="18" charset="0"/>
            </a:endParaRPr>
          </a:p>
          <a:p>
            <a:pPr marL="0" indent="0" algn="just">
              <a:lnSpc>
                <a:spcPct val="80000"/>
              </a:lnSpc>
              <a:buNone/>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sp>
        <p:nvSpPr>
          <p:cNvPr id="6" name="Rectangle 3">
            <a:extLst>
              <a:ext uri="{FF2B5EF4-FFF2-40B4-BE49-F238E27FC236}">
                <a16:creationId xmlns:a16="http://schemas.microsoft.com/office/drawing/2014/main" id="{4FD580BD-F7F1-4A28-3493-363941D75D0F}"/>
              </a:ext>
            </a:extLst>
          </p:cNvPr>
          <p:cNvSpPr txBox="1">
            <a:spLocks/>
          </p:cNvSpPr>
          <p:nvPr/>
        </p:nvSpPr>
        <p:spPr bwMode="auto">
          <a:xfrm>
            <a:off x="89102" y="1471110"/>
            <a:ext cx="8965796" cy="130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2 </a:t>
            </a:r>
            <a:r>
              <a:rPr lang="en-US" altLang="en-US" sz="2800" dirty="0">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Create </a:t>
            </a:r>
            <a:r>
              <a:rPr lang="en-US" altLang="en-US" sz="2800" b="1">
                <a:latin typeface="Times New Roman" panose="02020603050405020304" pitchFamily="18" charset="0"/>
                <a:cs typeface="Times New Roman" panose="02020603050405020304" pitchFamily="18" charset="0"/>
              </a:rPr>
              <a:t>mytld.tld </a:t>
            </a:r>
            <a:r>
              <a:rPr lang="en-US" altLang="en-US" sz="2800">
                <a:latin typeface="Times New Roman" panose="02020603050405020304" pitchFamily="18" charset="0"/>
                <a:cs typeface="Times New Roman" panose="02020603050405020304" pitchFamily="18" charset="0"/>
              </a:rPr>
              <a:t>file</a:t>
            </a:r>
            <a:endParaRPr lang="en-US" altLang="en-US" sz="2800" dirty="0">
              <a:latin typeface="Times New Roman" panose="02020603050405020304" pitchFamily="18" charset="0"/>
              <a:cs typeface="Times New Roman" panose="02020603050405020304" pitchFamily="18" charset="0"/>
            </a:endParaRPr>
          </a:p>
          <a:p>
            <a:pPr lvl="1" algn="just">
              <a:lnSpc>
                <a:spcPct val="80000"/>
              </a:lnSpc>
            </a:pPr>
            <a:r>
              <a:rPr lang="en-US" altLang="en-US" sz="2400">
                <a:latin typeface="Times New Roman" panose="02020603050405020304" pitchFamily="18" charset="0"/>
                <a:cs typeface="Times New Roman" panose="02020603050405020304" pitchFamily="18" charset="0"/>
              </a:rPr>
              <a:t>Right-click on the WEB-INF | New | Other, select Web | Tag Library Descriptor, </a:t>
            </a:r>
            <a:r>
              <a:rPr lang="en-US" altLang="en-US" sz="2400" dirty="0">
                <a:latin typeface="Times New Roman" panose="02020603050405020304" pitchFamily="18" charset="0"/>
                <a:cs typeface="Times New Roman" panose="02020603050405020304" pitchFamily="18" charset="0"/>
              </a:rPr>
              <a:t>click Next</a:t>
            </a: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grpSp>
        <p:nvGrpSpPr>
          <p:cNvPr id="10" name="Group 9">
            <a:extLst>
              <a:ext uri="{FF2B5EF4-FFF2-40B4-BE49-F238E27FC236}">
                <a16:creationId xmlns:a16="http://schemas.microsoft.com/office/drawing/2014/main" id="{1B0180AC-3723-E4AA-154A-1E426878C565}"/>
              </a:ext>
            </a:extLst>
          </p:cNvPr>
          <p:cNvGrpSpPr/>
          <p:nvPr/>
        </p:nvGrpSpPr>
        <p:grpSpPr>
          <a:xfrm>
            <a:off x="819862" y="2711740"/>
            <a:ext cx="7504276" cy="3484128"/>
            <a:chOff x="892473" y="2711740"/>
            <a:chExt cx="7504276" cy="3484128"/>
          </a:xfrm>
        </p:grpSpPr>
        <p:pic>
          <p:nvPicPr>
            <p:cNvPr id="8" name="Picture 7">
              <a:extLst>
                <a:ext uri="{FF2B5EF4-FFF2-40B4-BE49-F238E27FC236}">
                  <a16:creationId xmlns:a16="http://schemas.microsoft.com/office/drawing/2014/main" id="{AEF45CE2-9CA1-9FE3-6367-1AEC8782FAC4}"/>
                </a:ext>
              </a:extLst>
            </p:cNvPr>
            <p:cNvPicPr>
              <a:picLocks noChangeAspect="1"/>
            </p:cNvPicPr>
            <p:nvPr/>
          </p:nvPicPr>
          <p:blipFill>
            <a:blip r:embed="rId2"/>
            <a:stretch>
              <a:fillRect/>
            </a:stretch>
          </p:blipFill>
          <p:spPr>
            <a:xfrm>
              <a:off x="892473" y="2711740"/>
              <a:ext cx="7504276" cy="3484128"/>
            </a:xfrm>
            <a:prstGeom prst="rect">
              <a:avLst/>
            </a:prstGeom>
          </p:spPr>
        </p:pic>
        <p:sp>
          <p:nvSpPr>
            <p:cNvPr id="9" name="Rectangle 8">
              <a:extLst>
                <a:ext uri="{FF2B5EF4-FFF2-40B4-BE49-F238E27FC236}">
                  <a16:creationId xmlns:a16="http://schemas.microsoft.com/office/drawing/2014/main" id="{D7C95CAD-4336-CA71-3FC9-D40F2DF92270}"/>
                </a:ext>
              </a:extLst>
            </p:cNvPr>
            <p:cNvSpPr/>
            <p:nvPr/>
          </p:nvSpPr>
          <p:spPr>
            <a:xfrm>
              <a:off x="5506065" y="4493342"/>
              <a:ext cx="2635045" cy="255639"/>
            </a:xfrm>
            <a:prstGeom prst="rect">
              <a:avLst/>
            </a:prstGeom>
            <a:noFill/>
            <a:ln w="158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1594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F1F91-DE94-B80E-3B47-A6A0BA6885A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421EF90-4F0E-4132-7F7D-97EA04F84292}"/>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B8ADAB5B-C29D-5ABE-8146-83EEEDB0FE9D}"/>
              </a:ext>
            </a:extLst>
          </p:cNvPr>
          <p:cNvSpPr>
            <a:spLocks noGrp="1"/>
          </p:cNvSpPr>
          <p:nvPr>
            <p:ph type="sldNum" sz="quarter" idx="4"/>
          </p:nvPr>
        </p:nvSpPr>
        <p:spPr/>
        <p:txBody>
          <a:bodyPr/>
          <a:lstStyle/>
          <a:p>
            <a:fld id="{CC0149FD-98BB-4821-915B-09C9BFE4B727}" type="slidenum">
              <a:rPr lang="en-US" smtClean="0"/>
              <a:pPr/>
              <a:t>63</a:t>
            </a:fld>
            <a:endParaRPr lang="en-US"/>
          </a:p>
        </p:txBody>
      </p:sp>
      <p:sp>
        <p:nvSpPr>
          <p:cNvPr id="4" name="Rectangle 2">
            <a:extLst>
              <a:ext uri="{FF2B5EF4-FFF2-40B4-BE49-F238E27FC236}">
                <a16:creationId xmlns:a16="http://schemas.microsoft.com/office/drawing/2014/main" id="{A65072AB-B19D-FF21-0A78-28751FCEA840}"/>
              </a:ext>
            </a:extLst>
          </p:cNvPr>
          <p:cNvSpPr txBox="1">
            <a:spLocks/>
          </p:cNvSpPr>
          <p:nvPr/>
        </p:nvSpPr>
        <p:spPr bwMode="auto">
          <a:xfrm>
            <a:off x="1480422" y="-3685"/>
            <a:ext cx="7152302" cy="54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000" b="1">
                <a:latin typeface="Times New Roman" panose="02020603050405020304" pitchFamily="18" charset="0"/>
                <a:cs typeface="Times New Roman" panose="02020603050405020304" pitchFamily="18" charset="0"/>
              </a:rPr>
              <a:t>Lab - Custom Tag</a:t>
            </a:r>
          </a:p>
        </p:txBody>
      </p:sp>
      <p:sp>
        <p:nvSpPr>
          <p:cNvPr id="5" name="Rectangle 3">
            <a:extLst>
              <a:ext uri="{FF2B5EF4-FFF2-40B4-BE49-F238E27FC236}">
                <a16:creationId xmlns:a16="http://schemas.microsoft.com/office/drawing/2014/main" id="{649CF3F5-8CB0-5A9B-4C9B-125624364DDF}"/>
              </a:ext>
            </a:extLst>
          </p:cNvPr>
          <p:cNvSpPr txBox="1">
            <a:spLocks/>
          </p:cNvSpPr>
          <p:nvPr/>
        </p:nvSpPr>
        <p:spPr bwMode="auto">
          <a:xfrm>
            <a:off x="178204" y="684530"/>
            <a:ext cx="8965796" cy="8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lnSpc>
                <a:spcPct val="80000"/>
              </a:lnSpc>
            </a:pPr>
            <a:r>
              <a:rPr lang="en-US" altLang="en-US" sz="2400">
                <a:latin typeface="Times New Roman" panose="02020603050405020304" pitchFamily="18" charset="0"/>
                <a:cs typeface="Times New Roman" panose="02020603050405020304" pitchFamily="18" charset="0"/>
              </a:rPr>
              <a:t>Config for </a:t>
            </a:r>
            <a:r>
              <a:rPr lang="en-US" altLang="en-US" sz="2400" b="1">
                <a:latin typeface="Times New Roman" panose="02020603050405020304" pitchFamily="18" charset="0"/>
                <a:cs typeface="Times New Roman" panose="02020603050405020304" pitchFamily="18" charset="0"/>
              </a:rPr>
              <a:t>mytld.tld </a:t>
            </a:r>
            <a:r>
              <a:rPr lang="en-US" altLang="en-US" sz="2400">
                <a:latin typeface="Times New Roman" panose="02020603050405020304" pitchFamily="18" charset="0"/>
                <a:cs typeface="Times New Roman" panose="02020603050405020304" pitchFamily="18" charset="0"/>
              </a:rPr>
              <a:t>as follows</a:t>
            </a:r>
            <a:r>
              <a:rPr lang="en-US" altLang="en-US" sz="2400" b="1">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grpSp>
        <p:nvGrpSpPr>
          <p:cNvPr id="11" name="Group 10">
            <a:extLst>
              <a:ext uri="{FF2B5EF4-FFF2-40B4-BE49-F238E27FC236}">
                <a16:creationId xmlns:a16="http://schemas.microsoft.com/office/drawing/2014/main" id="{11A01D1A-B80D-21D6-DEE3-4D86EB816FAA}"/>
              </a:ext>
            </a:extLst>
          </p:cNvPr>
          <p:cNvGrpSpPr/>
          <p:nvPr/>
        </p:nvGrpSpPr>
        <p:grpSpPr>
          <a:xfrm>
            <a:off x="828368" y="1128846"/>
            <a:ext cx="7487264" cy="5242457"/>
            <a:chOff x="1091383" y="1469657"/>
            <a:chExt cx="6676102" cy="4971448"/>
          </a:xfrm>
        </p:grpSpPr>
        <p:pic>
          <p:nvPicPr>
            <p:cNvPr id="9" name="Picture 8">
              <a:extLst>
                <a:ext uri="{FF2B5EF4-FFF2-40B4-BE49-F238E27FC236}">
                  <a16:creationId xmlns:a16="http://schemas.microsoft.com/office/drawing/2014/main" id="{1000F6F8-D56F-8101-C7B6-808DF9EA4F9F}"/>
                </a:ext>
              </a:extLst>
            </p:cNvPr>
            <p:cNvPicPr>
              <a:picLocks noChangeAspect="1"/>
            </p:cNvPicPr>
            <p:nvPr/>
          </p:nvPicPr>
          <p:blipFill>
            <a:blip r:embed="rId2"/>
            <a:stretch>
              <a:fillRect/>
            </a:stretch>
          </p:blipFill>
          <p:spPr>
            <a:xfrm>
              <a:off x="1091383" y="1469657"/>
              <a:ext cx="6676102" cy="4971448"/>
            </a:xfrm>
            <a:prstGeom prst="rect">
              <a:avLst/>
            </a:prstGeom>
          </p:spPr>
        </p:pic>
        <p:sp>
          <p:nvSpPr>
            <p:cNvPr id="10" name="Rectangle 9">
              <a:extLst>
                <a:ext uri="{FF2B5EF4-FFF2-40B4-BE49-F238E27FC236}">
                  <a16:creationId xmlns:a16="http://schemas.microsoft.com/office/drawing/2014/main" id="{C7BAFD05-9388-2236-68DB-9D691DE61E91}"/>
                </a:ext>
              </a:extLst>
            </p:cNvPr>
            <p:cNvSpPr/>
            <p:nvPr/>
          </p:nvSpPr>
          <p:spPr>
            <a:xfrm>
              <a:off x="2059857" y="2841523"/>
              <a:ext cx="5658465" cy="3411793"/>
            </a:xfrm>
            <a:prstGeom prst="rect">
              <a:avLst/>
            </a:prstGeom>
            <a:noFill/>
            <a:ln w="158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1063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BCBB3-9BD5-C224-A164-1F2F41138E7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808D0A4-E829-3EC3-A66B-0EABA123324E}"/>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631B72B1-6061-CEF1-56C4-0CDAD59980D7}"/>
              </a:ext>
            </a:extLst>
          </p:cNvPr>
          <p:cNvSpPr>
            <a:spLocks noGrp="1"/>
          </p:cNvSpPr>
          <p:nvPr>
            <p:ph type="sldNum" sz="quarter" idx="4"/>
          </p:nvPr>
        </p:nvSpPr>
        <p:spPr/>
        <p:txBody>
          <a:bodyPr/>
          <a:lstStyle/>
          <a:p>
            <a:fld id="{CC0149FD-98BB-4821-915B-09C9BFE4B727}" type="slidenum">
              <a:rPr lang="en-US" smtClean="0"/>
              <a:pPr/>
              <a:t>64</a:t>
            </a:fld>
            <a:endParaRPr lang="en-US"/>
          </a:p>
        </p:txBody>
      </p:sp>
      <p:sp>
        <p:nvSpPr>
          <p:cNvPr id="4" name="Rectangle 2">
            <a:extLst>
              <a:ext uri="{FF2B5EF4-FFF2-40B4-BE49-F238E27FC236}">
                <a16:creationId xmlns:a16="http://schemas.microsoft.com/office/drawing/2014/main" id="{FE28FB72-2EBD-FD64-2B82-625816CB0906}"/>
              </a:ext>
            </a:extLst>
          </p:cNvPr>
          <p:cNvSpPr txBox="1">
            <a:spLocks/>
          </p:cNvSpPr>
          <p:nvPr/>
        </p:nvSpPr>
        <p:spPr bwMode="auto">
          <a:xfrm>
            <a:off x="1480422" y="-3685"/>
            <a:ext cx="7152302" cy="54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000" b="1">
                <a:latin typeface="Times New Roman" panose="02020603050405020304" pitchFamily="18" charset="0"/>
                <a:cs typeface="Times New Roman" panose="02020603050405020304" pitchFamily="18" charset="0"/>
              </a:rPr>
              <a:t>Lab - Custom Tag</a:t>
            </a:r>
          </a:p>
        </p:txBody>
      </p:sp>
      <p:sp>
        <p:nvSpPr>
          <p:cNvPr id="5" name="Rectangle 3">
            <a:extLst>
              <a:ext uri="{FF2B5EF4-FFF2-40B4-BE49-F238E27FC236}">
                <a16:creationId xmlns:a16="http://schemas.microsoft.com/office/drawing/2014/main" id="{935A2D45-3B72-226D-D137-A7C12BFC0B1C}"/>
              </a:ext>
            </a:extLst>
          </p:cNvPr>
          <p:cNvSpPr txBox="1">
            <a:spLocks/>
          </p:cNvSpPr>
          <p:nvPr/>
        </p:nvSpPr>
        <p:spPr bwMode="auto">
          <a:xfrm>
            <a:off x="108766" y="596040"/>
            <a:ext cx="8965796" cy="130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3 </a:t>
            </a:r>
            <a:r>
              <a:rPr lang="en-US" altLang="en-US" sz="2800" dirty="0">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Create </a:t>
            </a:r>
            <a:r>
              <a:rPr lang="en-US" altLang="en-US" sz="2800" b="1">
                <a:latin typeface="Times New Roman" panose="02020603050405020304" pitchFamily="18" charset="0"/>
                <a:cs typeface="Times New Roman" panose="02020603050405020304" pitchFamily="18" charset="0"/>
              </a:rPr>
              <a:t>DateTagHandler.java </a:t>
            </a:r>
            <a:r>
              <a:rPr lang="en-US" altLang="en-US" sz="2800">
                <a:latin typeface="Times New Roman" panose="02020603050405020304" pitchFamily="18" charset="0"/>
                <a:cs typeface="Times New Roman" panose="02020603050405020304" pitchFamily="18" charset="0"/>
              </a:rPr>
              <a:t>in the </a:t>
            </a:r>
            <a:r>
              <a:rPr lang="en-US" altLang="en-US" sz="2800" b="1">
                <a:latin typeface="Times New Roman" panose="02020603050405020304" pitchFamily="18" charset="0"/>
                <a:cs typeface="Times New Roman" panose="02020603050405020304" pitchFamily="18" charset="0"/>
              </a:rPr>
              <a:t>tagHandler </a:t>
            </a:r>
            <a:r>
              <a:rPr lang="en-US" altLang="en-US" sz="2800">
                <a:latin typeface="Times New Roman" panose="02020603050405020304" pitchFamily="18" charset="0"/>
                <a:cs typeface="Times New Roman" panose="02020603050405020304" pitchFamily="18" charset="0"/>
              </a:rPr>
              <a:t>package</a:t>
            </a:r>
            <a:r>
              <a:rPr lang="en-US" altLang="en-US" sz="2800" b="1">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as follows:</a:t>
            </a:r>
            <a:endParaRPr lang="en-US" altLang="en-US" sz="2800" dirty="0">
              <a:latin typeface="Times New Roman" panose="02020603050405020304" pitchFamily="18" charset="0"/>
              <a:cs typeface="Times New Roman" panose="02020603050405020304" pitchFamily="18" charset="0"/>
            </a:endParaRP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pic>
        <p:nvPicPr>
          <p:cNvPr id="7" name="Picture 6">
            <a:extLst>
              <a:ext uri="{FF2B5EF4-FFF2-40B4-BE49-F238E27FC236}">
                <a16:creationId xmlns:a16="http://schemas.microsoft.com/office/drawing/2014/main" id="{5A093924-8428-2A70-3B01-F7C752420035}"/>
              </a:ext>
            </a:extLst>
          </p:cNvPr>
          <p:cNvPicPr>
            <a:picLocks noChangeAspect="1"/>
          </p:cNvPicPr>
          <p:nvPr/>
        </p:nvPicPr>
        <p:blipFill>
          <a:blip r:embed="rId2"/>
          <a:stretch>
            <a:fillRect/>
          </a:stretch>
        </p:blipFill>
        <p:spPr>
          <a:xfrm>
            <a:off x="1440601" y="1278193"/>
            <a:ext cx="6101967" cy="5182842"/>
          </a:xfrm>
          <a:prstGeom prst="rect">
            <a:avLst/>
          </a:prstGeom>
        </p:spPr>
      </p:pic>
    </p:spTree>
    <p:extLst>
      <p:ext uri="{BB962C8B-B14F-4D97-AF65-F5344CB8AC3E}">
        <p14:creationId xmlns:p14="http://schemas.microsoft.com/office/powerpoint/2010/main" val="2857078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B3481-297A-D254-F6DE-B1316B0CF60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7E3557D-EE91-5A03-9F57-A27352CDE0B0}"/>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9A3FB6B4-86BB-F610-B72B-5DC70A6DD027}"/>
              </a:ext>
            </a:extLst>
          </p:cNvPr>
          <p:cNvSpPr>
            <a:spLocks noGrp="1"/>
          </p:cNvSpPr>
          <p:nvPr>
            <p:ph type="sldNum" sz="quarter" idx="4"/>
          </p:nvPr>
        </p:nvSpPr>
        <p:spPr/>
        <p:txBody>
          <a:bodyPr/>
          <a:lstStyle/>
          <a:p>
            <a:fld id="{CC0149FD-98BB-4821-915B-09C9BFE4B727}" type="slidenum">
              <a:rPr lang="en-US" smtClean="0"/>
              <a:pPr/>
              <a:t>65</a:t>
            </a:fld>
            <a:endParaRPr lang="en-US"/>
          </a:p>
        </p:txBody>
      </p:sp>
      <p:sp>
        <p:nvSpPr>
          <p:cNvPr id="4" name="Rectangle 2">
            <a:extLst>
              <a:ext uri="{FF2B5EF4-FFF2-40B4-BE49-F238E27FC236}">
                <a16:creationId xmlns:a16="http://schemas.microsoft.com/office/drawing/2014/main" id="{7904097F-BF58-1383-CF19-F4064B68602C}"/>
              </a:ext>
            </a:extLst>
          </p:cNvPr>
          <p:cNvSpPr txBox="1">
            <a:spLocks/>
          </p:cNvSpPr>
          <p:nvPr/>
        </p:nvSpPr>
        <p:spPr bwMode="auto">
          <a:xfrm>
            <a:off x="1480422" y="-3685"/>
            <a:ext cx="7152302" cy="54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000" b="1">
                <a:latin typeface="Times New Roman" panose="02020603050405020304" pitchFamily="18" charset="0"/>
                <a:cs typeface="Times New Roman" panose="02020603050405020304" pitchFamily="18" charset="0"/>
              </a:rPr>
              <a:t>Lab - Custom Tag</a:t>
            </a:r>
          </a:p>
        </p:txBody>
      </p:sp>
      <p:sp>
        <p:nvSpPr>
          <p:cNvPr id="5" name="Rectangle 3">
            <a:extLst>
              <a:ext uri="{FF2B5EF4-FFF2-40B4-BE49-F238E27FC236}">
                <a16:creationId xmlns:a16="http://schemas.microsoft.com/office/drawing/2014/main" id="{18CDE23C-9F97-350B-3D07-FE0C8D704B3B}"/>
              </a:ext>
            </a:extLst>
          </p:cNvPr>
          <p:cNvSpPr txBox="1">
            <a:spLocks/>
          </p:cNvSpPr>
          <p:nvPr/>
        </p:nvSpPr>
        <p:spPr bwMode="auto">
          <a:xfrm>
            <a:off x="108766" y="596040"/>
            <a:ext cx="8965796" cy="130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4 </a:t>
            </a:r>
            <a:r>
              <a:rPr lang="en-US" altLang="en-US" sz="2800" dirty="0">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Create </a:t>
            </a:r>
            <a:r>
              <a:rPr lang="en-US" altLang="en-US" sz="2800" b="1">
                <a:latin typeface="Times New Roman" panose="02020603050405020304" pitchFamily="18" charset="0"/>
                <a:cs typeface="Times New Roman" panose="02020603050405020304" pitchFamily="18" charset="0"/>
              </a:rPr>
              <a:t>IterationTagHandler.java </a:t>
            </a:r>
            <a:r>
              <a:rPr lang="en-US" altLang="en-US" sz="2800">
                <a:latin typeface="Times New Roman" panose="02020603050405020304" pitchFamily="18" charset="0"/>
                <a:cs typeface="Times New Roman" panose="02020603050405020304" pitchFamily="18" charset="0"/>
              </a:rPr>
              <a:t>in the </a:t>
            </a:r>
            <a:r>
              <a:rPr lang="en-US" altLang="en-US" sz="2800" b="1">
                <a:latin typeface="Times New Roman" panose="02020603050405020304" pitchFamily="18" charset="0"/>
                <a:cs typeface="Times New Roman" panose="02020603050405020304" pitchFamily="18" charset="0"/>
              </a:rPr>
              <a:t>tagHandler </a:t>
            </a:r>
            <a:r>
              <a:rPr lang="en-US" altLang="en-US" sz="2800">
                <a:latin typeface="Times New Roman" panose="02020603050405020304" pitchFamily="18" charset="0"/>
                <a:cs typeface="Times New Roman" panose="02020603050405020304" pitchFamily="18" charset="0"/>
              </a:rPr>
              <a:t>package</a:t>
            </a:r>
            <a:r>
              <a:rPr lang="en-US" altLang="en-US" sz="2800" b="1">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as follows:</a:t>
            </a:r>
            <a:endParaRPr lang="en-US" altLang="en-US" sz="2800" dirty="0">
              <a:latin typeface="Times New Roman" panose="02020603050405020304" pitchFamily="18" charset="0"/>
              <a:cs typeface="Times New Roman" panose="02020603050405020304" pitchFamily="18" charset="0"/>
            </a:endParaRP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pic>
        <p:nvPicPr>
          <p:cNvPr id="8" name="Picture 7">
            <a:extLst>
              <a:ext uri="{FF2B5EF4-FFF2-40B4-BE49-F238E27FC236}">
                <a16:creationId xmlns:a16="http://schemas.microsoft.com/office/drawing/2014/main" id="{9A5C69E9-666E-A372-8DBA-FE88A170B278}"/>
              </a:ext>
            </a:extLst>
          </p:cNvPr>
          <p:cNvPicPr>
            <a:picLocks noChangeAspect="1"/>
          </p:cNvPicPr>
          <p:nvPr/>
        </p:nvPicPr>
        <p:blipFill>
          <a:blip r:embed="rId2"/>
          <a:stretch>
            <a:fillRect/>
          </a:stretch>
        </p:blipFill>
        <p:spPr>
          <a:xfrm>
            <a:off x="1403927" y="1289353"/>
            <a:ext cx="6200422" cy="5191346"/>
          </a:xfrm>
          <a:prstGeom prst="rect">
            <a:avLst/>
          </a:prstGeom>
        </p:spPr>
      </p:pic>
    </p:spTree>
    <p:extLst>
      <p:ext uri="{BB962C8B-B14F-4D97-AF65-F5344CB8AC3E}">
        <p14:creationId xmlns:p14="http://schemas.microsoft.com/office/powerpoint/2010/main" val="8123637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6149C-69E5-7A00-1C83-20EC2020B3D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6C5EEFA-6D9A-4785-5B77-8FD3E9DF7C43}"/>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8F45D125-0A79-7A69-5350-B7B7A6F842B9}"/>
              </a:ext>
            </a:extLst>
          </p:cNvPr>
          <p:cNvSpPr>
            <a:spLocks noGrp="1"/>
          </p:cNvSpPr>
          <p:nvPr>
            <p:ph type="sldNum" sz="quarter" idx="4"/>
          </p:nvPr>
        </p:nvSpPr>
        <p:spPr/>
        <p:txBody>
          <a:bodyPr/>
          <a:lstStyle/>
          <a:p>
            <a:fld id="{CC0149FD-98BB-4821-915B-09C9BFE4B727}" type="slidenum">
              <a:rPr lang="en-US" smtClean="0"/>
              <a:pPr/>
              <a:t>66</a:t>
            </a:fld>
            <a:endParaRPr lang="en-US"/>
          </a:p>
        </p:txBody>
      </p:sp>
      <p:sp>
        <p:nvSpPr>
          <p:cNvPr id="4" name="Rectangle 2">
            <a:extLst>
              <a:ext uri="{FF2B5EF4-FFF2-40B4-BE49-F238E27FC236}">
                <a16:creationId xmlns:a16="http://schemas.microsoft.com/office/drawing/2014/main" id="{7F5E571A-FE69-B755-66A1-B2E0C40CED28}"/>
              </a:ext>
            </a:extLst>
          </p:cNvPr>
          <p:cNvSpPr txBox="1">
            <a:spLocks/>
          </p:cNvSpPr>
          <p:nvPr/>
        </p:nvSpPr>
        <p:spPr bwMode="auto">
          <a:xfrm>
            <a:off x="1480422" y="-3685"/>
            <a:ext cx="7152302" cy="54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000" b="1">
                <a:latin typeface="Times New Roman" panose="02020603050405020304" pitchFamily="18" charset="0"/>
                <a:cs typeface="Times New Roman" panose="02020603050405020304" pitchFamily="18" charset="0"/>
              </a:rPr>
              <a:t>Lab - Custom Tag</a:t>
            </a:r>
          </a:p>
        </p:txBody>
      </p:sp>
      <p:sp>
        <p:nvSpPr>
          <p:cNvPr id="5" name="Rectangle 3">
            <a:extLst>
              <a:ext uri="{FF2B5EF4-FFF2-40B4-BE49-F238E27FC236}">
                <a16:creationId xmlns:a16="http://schemas.microsoft.com/office/drawing/2014/main" id="{50F14A11-6742-274D-F1D1-BF01259C0D85}"/>
              </a:ext>
            </a:extLst>
          </p:cNvPr>
          <p:cNvSpPr txBox="1">
            <a:spLocks/>
          </p:cNvSpPr>
          <p:nvPr/>
        </p:nvSpPr>
        <p:spPr bwMode="auto">
          <a:xfrm>
            <a:off x="148708" y="645733"/>
            <a:ext cx="8965796" cy="82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5 </a:t>
            </a:r>
            <a:r>
              <a:rPr lang="en-US" altLang="en-US" sz="2800" dirty="0">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Create </a:t>
            </a:r>
            <a:r>
              <a:rPr lang="en-US" altLang="en-US" sz="2800" b="1">
                <a:latin typeface="Times New Roman" panose="02020603050405020304" pitchFamily="18" charset="0"/>
                <a:cs typeface="Times New Roman" panose="02020603050405020304" pitchFamily="18" charset="0"/>
              </a:rPr>
              <a:t>WelcomeTagHandler.java </a:t>
            </a:r>
            <a:r>
              <a:rPr lang="en-US" altLang="en-US" sz="2800">
                <a:latin typeface="Times New Roman" panose="02020603050405020304" pitchFamily="18" charset="0"/>
                <a:cs typeface="Times New Roman" panose="02020603050405020304" pitchFamily="18" charset="0"/>
              </a:rPr>
              <a:t>in the </a:t>
            </a:r>
            <a:r>
              <a:rPr lang="en-US" altLang="en-US" sz="2800" b="1">
                <a:latin typeface="Times New Roman" panose="02020603050405020304" pitchFamily="18" charset="0"/>
                <a:cs typeface="Times New Roman" panose="02020603050405020304" pitchFamily="18" charset="0"/>
              </a:rPr>
              <a:t>tagHandler </a:t>
            </a:r>
            <a:r>
              <a:rPr lang="en-US" altLang="en-US" sz="2800">
                <a:latin typeface="Times New Roman" panose="02020603050405020304" pitchFamily="18" charset="0"/>
                <a:cs typeface="Times New Roman" panose="02020603050405020304" pitchFamily="18" charset="0"/>
              </a:rPr>
              <a:t>package</a:t>
            </a:r>
            <a:r>
              <a:rPr lang="en-US" altLang="en-US" sz="2800" b="1">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as follows:</a:t>
            </a:r>
            <a:endParaRPr lang="en-US" altLang="en-US" sz="2800" dirty="0">
              <a:latin typeface="Times New Roman" panose="02020603050405020304" pitchFamily="18" charset="0"/>
              <a:cs typeface="Times New Roman" panose="02020603050405020304" pitchFamily="18" charset="0"/>
            </a:endParaRP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pic>
        <p:nvPicPr>
          <p:cNvPr id="7" name="Picture 6">
            <a:extLst>
              <a:ext uri="{FF2B5EF4-FFF2-40B4-BE49-F238E27FC236}">
                <a16:creationId xmlns:a16="http://schemas.microsoft.com/office/drawing/2014/main" id="{5066AF4B-BC55-BEC9-3BB5-510D2A22CEFD}"/>
              </a:ext>
            </a:extLst>
          </p:cNvPr>
          <p:cNvPicPr>
            <a:picLocks noChangeAspect="1"/>
          </p:cNvPicPr>
          <p:nvPr/>
        </p:nvPicPr>
        <p:blipFill>
          <a:blip r:embed="rId2"/>
          <a:stretch>
            <a:fillRect/>
          </a:stretch>
        </p:blipFill>
        <p:spPr>
          <a:xfrm>
            <a:off x="1212488" y="1621517"/>
            <a:ext cx="6601040" cy="4534765"/>
          </a:xfrm>
          <a:prstGeom prst="rect">
            <a:avLst/>
          </a:prstGeom>
        </p:spPr>
      </p:pic>
    </p:spTree>
    <p:extLst>
      <p:ext uri="{BB962C8B-B14F-4D97-AF65-F5344CB8AC3E}">
        <p14:creationId xmlns:p14="http://schemas.microsoft.com/office/powerpoint/2010/main" val="3533041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828FD-84F4-5AE9-9B73-32761C915E9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D210823-6538-04D8-A41C-F39E316031DD}"/>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2145982E-31AE-199B-C6DE-DDF8895D237E}"/>
              </a:ext>
            </a:extLst>
          </p:cNvPr>
          <p:cNvSpPr>
            <a:spLocks noGrp="1"/>
          </p:cNvSpPr>
          <p:nvPr>
            <p:ph type="sldNum" sz="quarter" idx="4"/>
          </p:nvPr>
        </p:nvSpPr>
        <p:spPr/>
        <p:txBody>
          <a:bodyPr/>
          <a:lstStyle/>
          <a:p>
            <a:fld id="{CC0149FD-98BB-4821-915B-09C9BFE4B727}" type="slidenum">
              <a:rPr lang="en-US" smtClean="0"/>
              <a:pPr/>
              <a:t>67</a:t>
            </a:fld>
            <a:endParaRPr lang="en-US"/>
          </a:p>
        </p:txBody>
      </p:sp>
      <p:sp>
        <p:nvSpPr>
          <p:cNvPr id="4" name="Rectangle 2">
            <a:extLst>
              <a:ext uri="{FF2B5EF4-FFF2-40B4-BE49-F238E27FC236}">
                <a16:creationId xmlns:a16="http://schemas.microsoft.com/office/drawing/2014/main" id="{2F9EDCD5-F48E-B84C-AA8A-A1F316C0629F}"/>
              </a:ext>
            </a:extLst>
          </p:cNvPr>
          <p:cNvSpPr txBox="1">
            <a:spLocks/>
          </p:cNvSpPr>
          <p:nvPr/>
        </p:nvSpPr>
        <p:spPr bwMode="auto">
          <a:xfrm>
            <a:off x="1480422" y="-3685"/>
            <a:ext cx="7152302" cy="54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000" b="1">
                <a:latin typeface="Times New Roman" panose="02020603050405020304" pitchFamily="18" charset="0"/>
                <a:cs typeface="Times New Roman" panose="02020603050405020304" pitchFamily="18" charset="0"/>
              </a:rPr>
              <a:t>Lab - Custom Tag</a:t>
            </a:r>
          </a:p>
        </p:txBody>
      </p:sp>
      <p:sp>
        <p:nvSpPr>
          <p:cNvPr id="5" name="Rectangle 3">
            <a:extLst>
              <a:ext uri="{FF2B5EF4-FFF2-40B4-BE49-F238E27FC236}">
                <a16:creationId xmlns:a16="http://schemas.microsoft.com/office/drawing/2014/main" id="{D2C15FEE-1250-A6EB-5055-59AC676C9F3D}"/>
              </a:ext>
            </a:extLst>
          </p:cNvPr>
          <p:cNvSpPr txBox="1">
            <a:spLocks/>
          </p:cNvSpPr>
          <p:nvPr/>
        </p:nvSpPr>
        <p:spPr bwMode="auto">
          <a:xfrm>
            <a:off x="148708" y="645734"/>
            <a:ext cx="8965796" cy="47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6 </a:t>
            </a:r>
            <a:r>
              <a:rPr lang="en-US" altLang="en-US" sz="2800" dirty="0">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Create </a:t>
            </a:r>
            <a:r>
              <a:rPr lang="en-US" altLang="en-US" sz="2800" b="1">
                <a:latin typeface="Times New Roman" panose="02020603050405020304" pitchFamily="18" charset="0"/>
                <a:cs typeface="Times New Roman" panose="02020603050405020304" pitchFamily="18" charset="0"/>
              </a:rPr>
              <a:t>index.jsp </a:t>
            </a:r>
            <a:r>
              <a:rPr lang="en-US" altLang="en-US" sz="2800">
                <a:latin typeface="Times New Roman" panose="02020603050405020304" pitchFamily="18" charset="0"/>
                <a:cs typeface="Times New Roman" panose="02020603050405020304" pitchFamily="18" charset="0"/>
              </a:rPr>
              <a:t>as follows:</a:t>
            </a:r>
            <a:endParaRPr lang="en-US" altLang="en-US" sz="2800" dirty="0">
              <a:latin typeface="Times New Roman" panose="02020603050405020304" pitchFamily="18" charset="0"/>
              <a:cs typeface="Times New Roman" panose="02020603050405020304" pitchFamily="18" charset="0"/>
            </a:endParaRP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pic>
        <p:nvPicPr>
          <p:cNvPr id="7" name="Picture 6">
            <a:extLst>
              <a:ext uri="{FF2B5EF4-FFF2-40B4-BE49-F238E27FC236}">
                <a16:creationId xmlns:a16="http://schemas.microsoft.com/office/drawing/2014/main" id="{4B19D219-9826-B9E8-5578-641192A861E2}"/>
              </a:ext>
            </a:extLst>
          </p:cNvPr>
          <p:cNvPicPr>
            <a:picLocks noChangeAspect="1"/>
          </p:cNvPicPr>
          <p:nvPr/>
        </p:nvPicPr>
        <p:blipFill>
          <a:blip r:embed="rId2"/>
          <a:stretch>
            <a:fillRect/>
          </a:stretch>
        </p:blipFill>
        <p:spPr>
          <a:xfrm>
            <a:off x="315854" y="1119543"/>
            <a:ext cx="8484016" cy="4274335"/>
          </a:xfrm>
          <a:prstGeom prst="rect">
            <a:avLst/>
          </a:prstGeom>
        </p:spPr>
      </p:pic>
      <p:sp>
        <p:nvSpPr>
          <p:cNvPr id="8" name="Rectangle 3">
            <a:extLst>
              <a:ext uri="{FF2B5EF4-FFF2-40B4-BE49-F238E27FC236}">
                <a16:creationId xmlns:a16="http://schemas.microsoft.com/office/drawing/2014/main" id="{FD7BFA64-1DDE-6590-06E9-0BB323E563C8}"/>
              </a:ext>
            </a:extLst>
          </p:cNvPr>
          <p:cNvSpPr txBox="1">
            <a:spLocks/>
          </p:cNvSpPr>
          <p:nvPr/>
        </p:nvSpPr>
        <p:spPr bwMode="auto">
          <a:xfrm>
            <a:off x="315854" y="5665025"/>
            <a:ext cx="8680662" cy="47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7 :  Run the </a:t>
            </a:r>
            <a:r>
              <a:rPr lang="en-US" altLang="en-US" sz="2800" b="1">
                <a:latin typeface="Times New Roman" panose="02020603050405020304" pitchFamily="18" charset="0"/>
                <a:cs typeface="Times New Roman" panose="02020603050405020304" pitchFamily="18" charset="0"/>
              </a:rPr>
              <a:t>SampleCustomTag </a:t>
            </a:r>
            <a:r>
              <a:rPr lang="en-US" altLang="en-US" sz="2800">
                <a:latin typeface="Times New Roman" panose="02020603050405020304" pitchFamily="18" charset="0"/>
                <a:cs typeface="Times New Roman" panose="02020603050405020304" pitchFamily="18" charset="0"/>
              </a:rPr>
              <a:t>project </a:t>
            </a:r>
            <a:endParaRPr lang="en-US" altLang="en-US" sz="2800" dirty="0">
              <a:latin typeface="Times New Roman" panose="02020603050405020304" pitchFamily="18" charset="0"/>
              <a:cs typeface="Times New Roman" panose="02020603050405020304" pitchFamily="18" charset="0"/>
            </a:endParaRP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29779734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B00F099-90E0-22CC-F14C-A3F0C212397A}"/>
            </a:ext>
          </a:extLst>
        </p:cNvPr>
        <p:cNvGrpSpPr/>
        <p:nvPr/>
      </p:nvGrpSpPr>
      <p:grpSpPr>
        <a:xfrm>
          <a:off x="0" y="0"/>
          <a:ext cx="0" cy="0"/>
          <a:chOff x="0" y="0"/>
          <a:chExt cx="0" cy="0"/>
        </a:xfrm>
      </p:grpSpPr>
      <p:sp>
        <p:nvSpPr>
          <p:cNvPr id="73730" name="Rectangle 2">
            <a:extLst>
              <a:ext uri="{FF2B5EF4-FFF2-40B4-BE49-F238E27FC236}">
                <a16:creationId xmlns:a16="http://schemas.microsoft.com/office/drawing/2014/main" id="{2E1C8F63-CACB-0525-AF92-73867D119F21}"/>
              </a:ext>
            </a:extLst>
          </p:cNvPr>
          <p:cNvSpPr>
            <a:spLocks noGrp="1"/>
          </p:cNvSpPr>
          <p:nvPr>
            <p:ph type="title" idx="4294967295"/>
          </p:nvPr>
        </p:nvSpPr>
        <p:spPr>
          <a:xfrm>
            <a:off x="1328738" y="0"/>
            <a:ext cx="7815262" cy="1019175"/>
          </a:xfrm>
        </p:spPr>
        <p:txBody>
          <a:bodyPr/>
          <a:lstStyle/>
          <a:p>
            <a:r>
              <a:rPr lang="en-US" altLang="en-US" sz="3200">
                <a:latin typeface="Times New Roman" panose="02020603050405020304" pitchFamily="18" charset="0"/>
                <a:cs typeface="Times New Roman" panose="02020603050405020304" pitchFamily="18" charset="0"/>
              </a:rPr>
              <a:t>The “Classic”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BodyTag Interface</a:t>
            </a:r>
          </a:p>
        </p:txBody>
      </p:sp>
      <p:sp>
        <p:nvSpPr>
          <p:cNvPr id="73731" name="Rectangle 3">
            <a:extLst>
              <a:ext uri="{FF2B5EF4-FFF2-40B4-BE49-F238E27FC236}">
                <a16:creationId xmlns:a16="http://schemas.microsoft.com/office/drawing/2014/main" id="{CAF0900B-3148-6FA7-A8DB-CEE1141CBCB4}"/>
              </a:ext>
            </a:extLst>
          </p:cNvPr>
          <p:cNvSpPr>
            <a:spLocks noGrp="1"/>
          </p:cNvSpPr>
          <p:nvPr>
            <p:ph type="body" idx="4294967295"/>
          </p:nvPr>
        </p:nvSpPr>
        <p:spPr>
          <a:xfrm>
            <a:off x="105876" y="1103842"/>
            <a:ext cx="9047956" cy="1147744"/>
          </a:xfrm>
        </p:spPr>
        <p:txBody>
          <a:bodyPr/>
          <a:lstStyle/>
          <a:p>
            <a:pPr algn="just">
              <a:lnSpc>
                <a:spcPct val="90000"/>
              </a:lnSpc>
            </a:pPr>
            <a:r>
              <a:rPr lang="en-US" altLang="en-US" sz="2600">
                <a:latin typeface="Times New Roman" panose="02020603050405020304" pitchFamily="18" charset="0"/>
                <a:cs typeface="Times New Roman" panose="02020603050405020304" pitchFamily="18" charset="0"/>
              </a:rPr>
              <a:t>The tag handler class to </a:t>
            </a:r>
            <a:r>
              <a:rPr lang="en-US" altLang="en-US" sz="2600" b="1">
                <a:latin typeface="Times New Roman" panose="02020603050405020304" pitchFamily="18" charset="0"/>
                <a:cs typeface="Times New Roman" panose="02020603050405020304" pitchFamily="18" charset="0"/>
              </a:rPr>
              <a:t>implement the BodyTag interface </a:t>
            </a:r>
            <a:r>
              <a:rPr lang="en-US" altLang="en-US" sz="2600">
                <a:latin typeface="Times New Roman" panose="02020603050405020304" pitchFamily="18" charset="0"/>
                <a:cs typeface="Times New Roman" panose="02020603050405020304" pitchFamily="18" charset="0"/>
              </a:rPr>
              <a:t>that can include body inside it and manipulate the content of the body. This also inherits all the methods from the Tag interface</a:t>
            </a:r>
          </a:p>
        </p:txBody>
      </p:sp>
      <p:sp>
        <p:nvSpPr>
          <p:cNvPr id="2" name="Date Placeholder 1">
            <a:extLst>
              <a:ext uri="{FF2B5EF4-FFF2-40B4-BE49-F238E27FC236}">
                <a16:creationId xmlns:a16="http://schemas.microsoft.com/office/drawing/2014/main" id="{B4A81E9E-3BEA-B213-362B-A47671521E62}"/>
              </a:ext>
            </a:extLst>
          </p:cNvPr>
          <p:cNvSpPr>
            <a:spLocks noGrp="1"/>
          </p:cNvSpPr>
          <p:nvPr>
            <p:ph type="dt" sz="half" idx="2"/>
          </p:nvPr>
        </p:nvSpPr>
        <p:spPr/>
        <p:txBody>
          <a:bodyPr/>
          <a:lstStyle/>
          <a:p>
            <a:fld id="{C567EDCD-506B-4000-9000-AA6A6731F06F}" type="datetime1">
              <a:rPr lang="en-US" smtClean="0"/>
              <a:t>4/22/2024</a:t>
            </a:fld>
            <a:endParaRPr lang="en-US"/>
          </a:p>
        </p:txBody>
      </p:sp>
      <p:sp>
        <p:nvSpPr>
          <p:cNvPr id="3" name="Slide Number Placeholder 2">
            <a:extLst>
              <a:ext uri="{FF2B5EF4-FFF2-40B4-BE49-F238E27FC236}">
                <a16:creationId xmlns:a16="http://schemas.microsoft.com/office/drawing/2014/main" id="{04257A74-4DF6-B335-3541-6864ED89D4EB}"/>
              </a:ext>
            </a:extLst>
          </p:cNvPr>
          <p:cNvSpPr>
            <a:spLocks noGrp="1"/>
          </p:cNvSpPr>
          <p:nvPr>
            <p:ph type="sldNum" sz="quarter" idx="4"/>
          </p:nvPr>
        </p:nvSpPr>
        <p:spPr/>
        <p:txBody>
          <a:bodyPr/>
          <a:lstStyle/>
          <a:p>
            <a:fld id="{CC0149FD-98BB-4821-915B-09C9BFE4B727}" type="slidenum">
              <a:rPr lang="en-US" smtClean="0"/>
              <a:pPr/>
              <a:t>68</a:t>
            </a:fld>
            <a:endParaRPr lang="en-US"/>
          </a:p>
        </p:txBody>
      </p:sp>
      <p:pic>
        <p:nvPicPr>
          <p:cNvPr id="4" name="Picture 3">
            <a:extLst>
              <a:ext uri="{FF2B5EF4-FFF2-40B4-BE49-F238E27FC236}">
                <a16:creationId xmlns:a16="http://schemas.microsoft.com/office/drawing/2014/main" id="{293AF410-1BD7-72C5-3F87-754571DEAA83}"/>
              </a:ext>
            </a:extLst>
          </p:cNvPr>
          <p:cNvPicPr>
            <a:picLocks noChangeAspect="1"/>
          </p:cNvPicPr>
          <p:nvPr/>
        </p:nvPicPr>
        <p:blipFill>
          <a:blip r:embed="rId3"/>
          <a:stretch>
            <a:fillRect/>
          </a:stretch>
        </p:blipFill>
        <p:spPr>
          <a:xfrm>
            <a:off x="56716" y="2222090"/>
            <a:ext cx="9087284" cy="4285371"/>
          </a:xfrm>
          <a:prstGeom prst="rect">
            <a:avLst/>
          </a:prstGeom>
        </p:spPr>
      </p:pic>
    </p:spTree>
    <p:extLst>
      <p:ext uri="{BB962C8B-B14F-4D97-AF65-F5344CB8AC3E}">
        <p14:creationId xmlns:p14="http://schemas.microsoft.com/office/powerpoint/2010/main" val="1204255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C03E7-D8EE-DDB4-0C7B-DAF046176B18}"/>
            </a:ext>
          </a:extLst>
        </p:cNvPr>
        <p:cNvGrpSpPr/>
        <p:nvPr/>
      </p:nvGrpSpPr>
      <p:grpSpPr>
        <a:xfrm>
          <a:off x="0" y="0"/>
          <a:ext cx="0" cy="0"/>
          <a:chOff x="0" y="0"/>
          <a:chExt cx="0" cy="0"/>
        </a:xfrm>
      </p:grpSpPr>
      <p:pic>
        <p:nvPicPr>
          <p:cNvPr id="74754" name="Picture 4">
            <a:extLst>
              <a:ext uri="{FF2B5EF4-FFF2-40B4-BE49-F238E27FC236}">
                <a16:creationId xmlns:a16="http://schemas.microsoft.com/office/drawing/2014/main" id="{4C19C8E1-16AF-63B2-73F8-08CF495176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515" y="919111"/>
            <a:ext cx="6233651" cy="554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2">
            <a:extLst>
              <a:ext uri="{FF2B5EF4-FFF2-40B4-BE49-F238E27FC236}">
                <a16:creationId xmlns:a16="http://schemas.microsoft.com/office/drawing/2014/main" id="{73B01AFD-D152-0312-B396-D8FA8C6179DA}"/>
              </a:ext>
            </a:extLst>
          </p:cNvPr>
          <p:cNvSpPr>
            <a:spLocks noGrp="1"/>
          </p:cNvSpPr>
          <p:nvPr>
            <p:ph type="title" idx="4294967295"/>
          </p:nvPr>
        </p:nvSpPr>
        <p:spPr>
          <a:xfrm>
            <a:off x="1328738" y="0"/>
            <a:ext cx="7815262" cy="1077913"/>
          </a:xfrm>
        </p:spPr>
        <p:txBody>
          <a:bodyPr/>
          <a:lstStyle/>
          <a:p>
            <a:r>
              <a:rPr lang="en-US" altLang="en-US" sz="3200">
                <a:latin typeface="Times New Roman" panose="02020603050405020304" pitchFamily="18" charset="0"/>
                <a:cs typeface="Times New Roman" panose="02020603050405020304" pitchFamily="18" charset="0"/>
              </a:rPr>
              <a:t>The “Classic”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BodyTag Interface</a:t>
            </a:r>
          </a:p>
        </p:txBody>
      </p:sp>
      <p:sp>
        <p:nvSpPr>
          <p:cNvPr id="2" name="Date Placeholder 1">
            <a:extLst>
              <a:ext uri="{FF2B5EF4-FFF2-40B4-BE49-F238E27FC236}">
                <a16:creationId xmlns:a16="http://schemas.microsoft.com/office/drawing/2014/main" id="{249A04DC-0AFA-2517-80D8-2DB7263BCAA3}"/>
              </a:ext>
            </a:extLst>
          </p:cNvPr>
          <p:cNvSpPr>
            <a:spLocks noGrp="1"/>
          </p:cNvSpPr>
          <p:nvPr>
            <p:ph type="dt" sz="half" idx="2"/>
          </p:nvPr>
        </p:nvSpPr>
        <p:spPr/>
        <p:txBody>
          <a:bodyPr/>
          <a:lstStyle/>
          <a:p>
            <a:fld id="{A7D8D296-7B6E-4A10-B2FE-69A762F750D8}" type="datetime1">
              <a:rPr lang="en-US" smtClean="0"/>
              <a:t>4/22/2024</a:t>
            </a:fld>
            <a:endParaRPr lang="en-US"/>
          </a:p>
        </p:txBody>
      </p:sp>
      <p:sp>
        <p:nvSpPr>
          <p:cNvPr id="3" name="Slide Number Placeholder 2">
            <a:extLst>
              <a:ext uri="{FF2B5EF4-FFF2-40B4-BE49-F238E27FC236}">
                <a16:creationId xmlns:a16="http://schemas.microsoft.com/office/drawing/2014/main" id="{E438550D-767F-EC88-D2C4-F5CF1AB8D813}"/>
              </a:ext>
            </a:extLst>
          </p:cNvPr>
          <p:cNvSpPr>
            <a:spLocks noGrp="1"/>
          </p:cNvSpPr>
          <p:nvPr>
            <p:ph type="sldNum" sz="quarter" idx="4"/>
          </p:nvPr>
        </p:nvSpPr>
        <p:spPr/>
        <p:txBody>
          <a:bodyPr/>
          <a:lstStyle/>
          <a:p>
            <a:fld id="{CC0149FD-98BB-4821-915B-09C9BFE4B727}" type="slidenum">
              <a:rPr lang="en-US" smtClean="0"/>
              <a:pPr/>
              <a:t>69</a:t>
            </a:fld>
            <a:endParaRPr lang="en-US"/>
          </a:p>
        </p:txBody>
      </p:sp>
    </p:spTree>
    <p:extLst>
      <p:ext uri="{BB962C8B-B14F-4D97-AF65-F5344CB8AC3E}">
        <p14:creationId xmlns:p14="http://schemas.microsoft.com/office/powerpoint/2010/main" val="713514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idx="4294967295"/>
          </p:nvPr>
        </p:nvSpPr>
        <p:spPr>
          <a:xfrm>
            <a:off x="914400" y="0"/>
            <a:ext cx="8229600" cy="110807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General Purposes</a:t>
            </a:r>
          </a:p>
        </p:txBody>
      </p:sp>
      <p:sp>
        <p:nvSpPr>
          <p:cNvPr id="2" name="Date Placeholder 1">
            <a:extLst>
              <a:ext uri="{FF2B5EF4-FFF2-40B4-BE49-F238E27FC236}">
                <a16:creationId xmlns:a16="http://schemas.microsoft.com/office/drawing/2014/main" id="{E1829813-E458-9EDB-DB7D-B0CF3738ADDC}"/>
              </a:ext>
            </a:extLst>
          </p:cNvPr>
          <p:cNvSpPr>
            <a:spLocks noGrp="1"/>
          </p:cNvSpPr>
          <p:nvPr>
            <p:ph type="dt" sz="half" idx="2"/>
          </p:nvPr>
        </p:nvSpPr>
        <p:spPr/>
        <p:txBody>
          <a:bodyPr/>
          <a:lstStyle/>
          <a:p>
            <a:fld id="{AFC3715D-5C14-413B-95C4-90A46D1002D4}" type="datetime1">
              <a:rPr lang="en-US" smtClean="0"/>
              <a:t>4/22/2024</a:t>
            </a:fld>
            <a:endParaRPr lang="en-US"/>
          </a:p>
        </p:txBody>
      </p:sp>
      <p:sp>
        <p:nvSpPr>
          <p:cNvPr id="3" name="Slide Number Placeholder 2">
            <a:extLst>
              <a:ext uri="{FF2B5EF4-FFF2-40B4-BE49-F238E27FC236}">
                <a16:creationId xmlns:a16="http://schemas.microsoft.com/office/drawing/2014/main" id="{55B8FD8A-CDB6-9DC3-6411-686F876D2B7C}"/>
              </a:ext>
            </a:extLst>
          </p:cNvPr>
          <p:cNvSpPr>
            <a:spLocks noGrp="1"/>
          </p:cNvSpPr>
          <p:nvPr>
            <p:ph type="sldNum" sz="quarter" idx="4"/>
          </p:nvPr>
        </p:nvSpPr>
        <p:spPr/>
        <p:txBody>
          <a:bodyPr/>
          <a:lstStyle/>
          <a:p>
            <a:fld id="{CC0149FD-98BB-4821-915B-09C9BFE4B727}" type="slidenum">
              <a:rPr lang="en-US" smtClean="0"/>
              <a:pPr/>
              <a:t>7</a:t>
            </a:fld>
            <a:endParaRPr lang="en-US"/>
          </a:p>
        </p:txBody>
      </p:sp>
      <p:pic>
        <p:nvPicPr>
          <p:cNvPr id="5" name="Picture 4">
            <a:extLst>
              <a:ext uri="{FF2B5EF4-FFF2-40B4-BE49-F238E27FC236}">
                <a16:creationId xmlns:a16="http://schemas.microsoft.com/office/drawing/2014/main" id="{C86AFD27-14E9-CCB5-30A7-15C511337BCA}"/>
              </a:ext>
            </a:extLst>
          </p:cNvPr>
          <p:cNvPicPr>
            <a:picLocks noChangeAspect="1"/>
          </p:cNvPicPr>
          <p:nvPr/>
        </p:nvPicPr>
        <p:blipFill>
          <a:blip r:embed="rId3"/>
          <a:stretch>
            <a:fillRect/>
          </a:stretch>
        </p:blipFill>
        <p:spPr>
          <a:xfrm>
            <a:off x="447040" y="1250671"/>
            <a:ext cx="8392160" cy="526092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AE546-228E-A574-E215-55830ACF2C94}"/>
            </a:ext>
          </a:extLst>
        </p:cNvPr>
        <p:cNvGrpSpPr/>
        <p:nvPr/>
      </p:nvGrpSpPr>
      <p:grpSpPr>
        <a:xfrm>
          <a:off x="0" y="0"/>
          <a:ext cx="0" cy="0"/>
          <a:chOff x="0" y="0"/>
          <a:chExt cx="0" cy="0"/>
        </a:xfrm>
      </p:grpSpPr>
      <p:sp>
        <p:nvSpPr>
          <p:cNvPr id="75779" name="Rectangle 2">
            <a:extLst>
              <a:ext uri="{FF2B5EF4-FFF2-40B4-BE49-F238E27FC236}">
                <a16:creationId xmlns:a16="http://schemas.microsoft.com/office/drawing/2014/main" id="{A425472F-8F33-406A-071B-95F58A2B165F}"/>
              </a:ext>
            </a:extLst>
          </p:cNvPr>
          <p:cNvSpPr>
            <a:spLocks noGrp="1"/>
          </p:cNvSpPr>
          <p:nvPr>
            <p:ph type="title" idx="4294967295"/>
          </p:nvPr>
        </p:nvSpPr>
        <p:spPr>
          <a:xfrm>
            <a:off x="1328738" y="0"/>
            <a:ext cx="7815262" cy="1035050"/>
          </a:xfrm>
        </p:spPr>
        <p:txBody>
          <a:bodyPr/>
          <a:lstStyle/>
          <a:p>
            <a:r>
              <a:rPr lang="en-US" altLang="en-US" sz="3200">
                <a:latin typeface="Times New Roman" panose="02020603050405020304" pitchFamily="18" charset="0"/>
                <a:cs typeface="Times New Roman" panose="02020603050405020304" pitchFamily="18" charset="0"/>
              </a:rPr>
              <a:t>The “Classic”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BodyTag Interface</a:t>
            </a:r>
          </a:p>
        </p:txBody>
      </p:sp>
      <p:sp>
        <p:nvSpPr>
          <p:cNvPr id="2" name="Date Placeholder 1">
            <a:extLst>
              <a:ext uri="{FF2B5EF4-FFF2-40B4-BE49-F238E27FC236}">
                <a16:creationId xmlns:a16="http://schemas.microsoft.com/office/drawing/2014/main" id="{8021C0BC-953C-C790-7E3F-53E9B079F631}"/>
              </a:ext>
            </a:extLst>
          </p:cNvPr>
          <p:cNvSpPr>
            <a:spLocks noGrp="1"/>
          </p:cNvSpPr>
          <p:nvPr>
            <p:ph type="dt" sz="half" idx="2"/>
          </p:nvPr>
        </p:nvSpPr>
        <p:spPr/>
        <p:txBody>
          <a:bodyPr/>
          <a:lstStyle/>
          <a:p>
            <a:fld id="{1D280A68-0BB7-4D1F-8B7E-DA9DA34BD49B}" type="datetime1">
              <a:rPr lang="en-US" smtClean="0"/>
              <a:t>4/22/2024</a:t>
            </a:fld>
            <a:endParaRPr lang="en-US"/>
          </a:p>
        </p:txBody>
      </p:sp>
      <p:sp>
        <p:nvSpPr>
          <p:cNvPr id="3" name="Slide Number Placeholder 2">
            <a:extLst>
              <a:ext uri="{FF2B5EF4-FFF2-40B4-BE49-F238E27FC236}">
                <a16:creationId xmlns:a16="http://schemas.microsoft.com/office/drawing/2014/main" id="{B16DB87C-A8B1-B8E2-84BD-70707D373897}"/>
              </a:ext>
            </a:extLst>
          </p:cNvPr>
          <p:cNvSpPr>
            <a:spLocks noGrp="1"/>
          </p:cNvSpPr>
          <p:nvPr>
            <p:ph type="sldNum" sz="quarter" idx="4"/>
          </p:nvPr>
        </p:nvSpPr>
        <p:spPr/>
        <p:txBody>
          <a:bodyPr/>
          <a:lstStyle/>
          <a:p>
            <a:fld id="{CC0149FD-98BB-4821-915B-09C9BFE4B727}" type="slidenum">
              <a:rPr lang="en-US" smtClean="0"/>
              <a:pPr/>
              <a:t>70</a:t>
            </a:fld>
            <a:endParaRPr lang="en-US"/>
          </a:p>
        </p:txBody>
      </p:sp>
      <p:pic>
        <p:nvPicPr>
          <p:cNvPr id="5" name="Picture 4">
            <a:extLst>
              <a:ext uri="{FF2B5EF4-FFF2-40B4-BE49-F238E27FC236}">
                <a16:creationId xmlns:a16="http://schemas.microsoft.com/office/drawing/2014/main" id="{F3A430C3-874D-CD4C-DA86-3ADD4E23EC28}"/>
              </a:ext>
            </a:extLst>
          </p:cNvPr>
          <p:cNvPicPr>
            <a:picLocks noChangeAspect="1"/>
          </p:cNvPicPr>
          <p:nvPr/>
        </p:nvPicPr>
        <p:blipFill>
          <a:blip r:embed="rId3"/>
          <a:stretch>
            <a:fillRect/>
          </a:stretch>
        </p:blipFill>
        <p:spPr>
          <a:xfrm>
            <a:off x="1362460" y="1053300"/>
            <a:ext cx="6379752" cy="5407796"/>
          </a:xfrm>
          <a:prstGeom prst="rect">
            <a:avLst/>
          </a:prstGeom>
        </p:spPr>
      </p:pic>
    </p:spTree>
    <p:extLst>
      <p:ext uri="{BB962C8B-B14F-4D97-AF65-F5344CB8AC3E}">
        <p14:creationId xmlns:p14="http://schemas.microsoft.com/office/powerpoint/2010/main" val="31807156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F3ED9C0-0D63-CCB1-CAE4-678166F02F47}"/>
            </a:ext>
          </a:extLst>
        </p:cNvPr>
        <p:cNvGrpSpPr/>
        <p:nvPr/>
      </p:nvGrpSpPr>
      <p:grpSpPr>
        <a:xfrm>
          <a:off x="0" y="0"/>
          <a:ext cx="0" cy="0"/>
          <a:chOff x="0" y="0"/>
          <a:chExt cx="0" cy="0"/>
        </a:xfrm>
      </p:grpSpPr>
      <p:sp>
        <p:nvSpPr>
          <p:cNvPr id="76802" name="Rectangle 2">
            <a:extLst>
              <a:ext uri="{FF2B5EF4-FFF2-40B4-BE49-F238E27FC236}">
                <a16:creationId xmlns:a16="http://schemas.microsoft.com/office/drawing/2014/main" id="{28895CD0-C448-4B89-375A-0752963CDBE6}"/>
              </a:ext>
            </a:extLst>
          </p:cNvPr>
          <p:cNvSpPr>
            <a:spLocks noGrp="1"/>
          </p:cNvSpPr>
          <p:nvPr>
            <p:ph type="title" idx="4294967295"/>
          </p:nvPr>
        </p:nvSpPr>
        <p:spPr>
          <a:xfrm>
            <a:off x="1328738" y="0"/>
            <a:ext cx="7815262" cy="1138238"/>
          </a:xfrm>
        </p:spPr>
        <p:txBody>
          <a:bodyPr/>
          <a:lstStyle/>
          <a:p>
            <a:r>
              <a:rPr lang="en-US" altLang="en-US" sz="3200">
                <a:latin typeface="Times New Roman" panose="02020603050405020304" pitchFamily="18" charset="0"/>
                <a:cs typeface="Times New Roman" panose="02020603050405020304" pitchFamily="18" charset="0"/>
              </a:rPr>
              <a:t>The “Classic” Custom Tag Event Model </a:t>
            </a:r>
            <a:br>
              <a:rPr lang="en-US" altLang="en-US" sz="3200">
                <a:latin typeface="Times New Roman" panose="02020603050405020304" pitchFamily="18" charset="0"/>
                <a:cs typeface="Times New Roman" panose="02020603050405020304" pitchFamily="18" charset="0"/>
              </a:rPr>
            </a:br>
            <a:r>
              <a:rPr lang="en-US" altLang="en-US" sz="3200" b="1">
                <a:latin typeface="Times New Roman" panose="02020603050405020304" pitchFamily="18" charset="0"/>
                <a:cs typeface="Times New Roman" panose="02020603050405020304" pitchFamily="18" charset="0"/>
              </a:rPr>
              <a:t> BodyTagSupport Class</a:t>
            </a:r>
          </a:p>
        </p:txBody>
      </p:sp>
      <p:sp>
        <p:nvSpPr>
          <p:cNvPr id="76803" name="Rectangle 3">
            <a:extLst>
              <a:ext uri="{FF2B5EF4-FFF2-40B4-BE49-F238E27FC236}">
                <a16:creationId xmlns:a16="http://schemas.microsoft.com/office/drawing/2014/main" id="{08C55BE9-BA5F-B13A-2767-07C5D5F1D521}"/>
              </a:ext>
            </a:extLst>
          </p:cNvPr>
          <p:cNvSpPr>
            <a:spLocks noGrp="1"/>
          </p:cNvSpPr>
          <p:nvPr>
            <p:ph type="body" idx="4294967295"/>
          </p:nvPr>
        </p:nvSpPr>
        <p:spPr>
          <a:xfrm>
            <a:off x="16165" y="1504389"/>
            <a:ext cx="9029511" cy="2263775"/>
          </a:xfrm>
        </p:spPr>
        <p:txBody>
          <a:bodyPr/>
          <a:lstStyle/>
          <a:p>
            <a:pPr algn="just" eaLnBrk="1" hangingPunct="1">
              <a:lnSpc>
                <a:spcPct val="90000"/>
              </a:lnSpc>
            </a:pPr>
            <a:r>
              <a:rPr lang="en-US" altLang="en-US" sz="2400">
                <a:latin typeface="Times New Roman" panose="02020603050405020304" pitchFamily="18" charset="0"/>
                <a:cs typeface="Times New Roman" panose="02020603050405020304" pitchFamily="18" charset="0"/>
              </a:rPr>
              <a:t>By default </a:t>
            </a:r>
            <a:r>
              <a:rPr lang="en-US" altLang="en-US" sz="2400" b="1">
                <a:latin typeface="Times New Roman" panose="02020603050405020304" pitchFamily="18" charset="0"/>
                <a:cs typeface="Times New Roman" panose="02020603050405020304" pitchFamily="18" charset="0"/>
              </a:rPr>
              <a:t>implements the BodyTag interface </a:t>
            </a:r>
            <a:r>
              <a:rPr lang="en-US" altLang="en-US" sz="2400">
                <a:latin typeface="Times New Roman" panose="02020603050405020304" pitchFamily="18" charset="0"/>
                <a:cs typeface="Times New Roman" panose="02020603050405020304" pitchFamily="18" charset="0"/>
              </a:rPr>
              <a:t>and also </a:t>
            </a:r>
            <a:r>
              <a:rPr lang="en-US" altLang="en-US" sz="2400" b="1">
                <a:latin typeface="Times New Roman" panose="02020603050405020304" pitchFamily="18" charset="0"/>
                <a:cs typeface="Times New Roman" panose="02020603050405020304" pitchFamily="18" charset="0"/>
              </a:rPr>
              <a:t>extends to the TagSupport class</a:t>
            </a:r>
          </a:p>
          <a:p>
            <a:pPr algn="just" eaLnBrk="1" hangingPunct="1">
              <a:lnSpc>
                <a:spcPct val="90000"/>
              </a:lnSpc>
            </a:pPr>
            <a:r>
              <a:rPr lang="en-US" altLang="en-US" sz="2400">
                <a:latin typeface="Times New Roman" panose="02020603050405020304" pitchFamily="18" charset="0"/>
                <a:cs typeface="Times New Roman" panose="02020603050405020304" pitchFamily="18" charset="0"/>
              </a:rPr>
              <a:t>The handler class only </a:t>
            </a:r>
            <a:r>
              <a:rPr lang="en-US" altLang="en-US" sz="2400" b="1">
                <a:latin typeface="Times New Roman" panose="02020603050405020304" pitchFamily="18" charset="0"/>
                <a:cs typeface="Times New Roman" panose="02020603050405020304" pitchFamily="18" charset="0"/>
              </a:rPr>
              <a:t>needs to override the methods of the BodyTagSupport class</a:t>
            </a:r>
            <a:r>
              <a:rPr lang="en-US" altLang="en-US" sz="2400">
                <a:latin typeface="Times New Roman" panose="02020603050405020304" pitchFamily="18" charset="0"/>
                <a:cs typeface="Times New Roman" panose="02020603050405020304" pitchFamily="18" charset="0"/>
              </a:rPr>
              <a:t>. All the methods of the TagSupport class and Bodytag interface </a:t>
            </a:r>
            <a:r>
              <a:rPr lang="en-US" altLang="en-US" sz="2400" b="1">
                <a:latin typeface="Times New Roman" panose="02020603050405020304" pitchFamily="18" charset="0"/>
                <a:cs typeface="Times New Roman" panose="02020603050405020304" pitchFamily="18" charset="0"/>
              </a:rPr>
              <a:t>are implemented by default </a:t>
            </a:r>
            <a:r>
              <a:rPr lang="en-US" altLang="en-US" sz="2400">
                <a:latin typeface="Times New Roman" panose="02020603050405020304" pitchFamily="18" charset="0"/>
                <a:cs typeface="Times New Roman" panose="02020603050405020304" pitchFamily="18" charset="0"/>
              </a:rPr>
              <a:t>in the handler class. This makes the creation of tag handler class a lot easier.</a:t>
            </a:r>
          </a:p>
        </p:txBody>
      </p:sp>
      <p:graphicFrame>
        <p:nvGraphicFramePr>
          <p:cNvPr id="70675" name="Group 19">
            <a:extLst>
              <a:ext uri="{FF2B5EF4-FFF2-40B4-BE49-F238E27FC236}">
                <a16:creationId xmlns:a16="http://schemas.microsoft.com/office/drawing/2014/main" id="{52952289-1FE9-CBBE-49CA-A2BA55CD9274}"/>
              </a:ext>
            </a:extLst>
          </p:cNvPr>
          <p:cNvGraphicFramePr>
            <a:graphicFrameLocks noGrp="1"/>
          </p:cNvGraphicFramePr>
          <p:nvPr>
            <p:ph type="tbl" idx="4294967295"/>
            <p:extLst>
              <p:ext uri="{D42A27DB-BD31-4B8C-83A1-F6EECF244321}">
                <p14:modId xmlns:p14="http://schemas.microsoft.com/office/powerpoint/2010/main" val="1498194996"/>
              </p:ext>
            </p:extLst>
          </p:nvPr>
        </p:nvGraphicFramePr>
        <p:xfrm>
          <a:off x="45662" y="3808989"/>
          <a:ext cx="9029510" cy="2622550"/>
        </p:xfrm>
        <a:graphic>
          <a:graphicData uri="http://schemas.openxmlformats.org/drawingml/2006/table">
            <a:tbl>
              <a:tblPr/>
              <a:tblGrid>
                <a:gridCol w="2139806">
                  <a:extLst>
                    <a:ext uri="{9D8B030D-6E8A-4147-A177-3AD203B41FA5}">
                      <a16:colId xmlns:a16="http://schemas.microsoft.com/office/drawing/2014/main" val="20000"/>
                    </a:ext>
                  </a:extLst>
                </a:gridCol>
                <a:gridCol w="6889704">
                  <a:extLst>
                    <a:ext uri="{9D8B030D-6E8A-4147-A177-3AD203B41FA5}">
                      <a16:colId xmlns:a16="http://schemas.microsoft.com/office/drawing/2014/main" val="20001"/>
                    </a:ext>
                  </a:extLst>
                </a:gridCol>
              </a:tblGrid>
              <a:tr h="304800">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Methods</a:t>
                      </a:r>
                      <a:endParaRPr kumimoji="0" lang="en-US" sz="1800" b="0" i="0" u="none" strike="noStrike" cap="none" normalizeH="0" baseline="0">
                        <a:ln>
                          <a:noFill/>
                        </a:ln>
                        <a:solidFill>
                          <a:schemeClr val="tx1"/>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Descriptions</a:t>
                      </a:r>
                      <a:endParaRPr kumimoji="0" lang="en-US" sz="1800" b="0" i="0" u="none" strike="noStrike" cap="none" normalizeH="0" baseline="0">
                        <a:ln>
                          <a:noFill/>
                        </a:ln>
                        <a:solidFill>
                          <a:schemeClr val="tx1"/>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1311275">
                <a:tc>
                  <a:txBody>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getBodyContent</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Low" defTabSz="914400" rtl="0" eaLnBrk="1" fontAlgn="base" latinLnBrk="0" hangingPunct="1">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rgbClr val="FF3300"/>
                          </a:solidFill>
                          <a:effectLst/>
                          <a:latin typeface="Times New Roman" pitchFamily="18" charset="0"/>
                          <a:cs typeface="Times New Roman" pitchFamily="18" charset="0"/>
                        </a:rPr>
                        <a:t>public BodyContent getBodyContent()</a:t>
                      </a:r>
                    </a:p>
                    <a:p>
                      <a:pPr marL="0" marR="0" lvl="0" indent="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Retrieves</a:t>
                      </a:r>
                      <a:r>
                        <a:rPr kumimoji="0" lang="en-US" sz="2000" b="0" i="0" u="none" strike="noStrike" cap="none" normalizeH="0" baseline="0">
                          <a:ln>
                            <a:noFill/>
                          </a:ln>
                          <a:solidFill>
                            <a:schemeClr val="tx1"/>
                          </a:solidFill>
                          <a:effectLst/>
                          <a:latin typeface="Times New Roman" pitchFamily="18" charset="0"/>
                          <a:cs typeface="Times New Roman" pitchFamily="18" charset="0"/>
                        </a:rPr>
                        <a:t> the </a:t>
                      </a:r>
                      <a:r>
                        <a:rPr kumimoji="0" lang="en-US" sz="2000" b="1" i="0" u="none" strike="noStrike" cap="none" normalizeH="0" baseline="0">
                          <a:ln>
                            <a:noFill/>
                          </a:ln>
                          <a:solidFill>
                            <a:schemeClr val="tx1"/>
                          </a:solidFill>
                          <a:effectLst/>
                          <a:latin typeface="Times New Roman" pitchFamily="18" charset="0"/>
                          <a:cs typeface="Times New Roman" pitchFamily="18" charset="0"/>
                        </a:rPr>
                        <a:t>bodyContent</a:t>
                      </a:r>
                      <a:r>
                        <a:rPr kumimoji="0" lang="en-US" sz="2000" b="0" i="0" u="none" strike="noStrike" cap="none" normalizeH="0" baseline="0">
                          <a:ln>
                            <a:noFill/>
                          </a:ln>
                          <a:solidFill>
                            <a:schemeClr val="tx1"/>
                          </a:solidFill>
                          <a:effectLst/>
                          <a:latin typeface="Times New Roman" pitchFamily="18" charset="0"/>
                          <a:cs typeface="Times New Roman" pitchFamily="18" charset="0"/>
                        </a:rPr>
                        <a:t> object of the class BodyContent. </a:t>
                      </a:r>
                    </a:p>
                    <a:p>
                      <a:pPr marL="0" marR="0" lvl="0" indent="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Contains the body of the tag which is accessed by the container for manipulation.</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6475">
                <a:tc>
                  <a:txBody>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setBodyContent</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Low" defTabSz="914400" rtl="0" eaLnBrk="1" fontAlgn="base" latinLnBrk="0" hangingPunct="1">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rgbClr val="FF3300"/>
                          </a:solidFill>
                          <a:effectLst/>
                          <a:latin typeface="Times New Roman" pitchFamily="18" charset="0"/>
                          <a:cs typeface="Times New Roman" pitchFamily="18" charset="0"/>
                        </a:rPr>
                        <a:t>public void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setBodyContent</a:t>
                      </a:r>
                      <a:r>
                        <a:rPr kumimoji="0" lang="en-US" sz="2000" b="1" i="0" u="none" strike="noStrike" cap="none" normalizeH="0" baseline="0">
                          <a:ln>
                            <a:noFill/>
                          </a:ln>
                          <a:solidFill>
                            <a:srgbClr val="FF3300"/>
                          </a:solidFill>
                          <a:effectLst/>
                          <a:latin typeface="Times New Roman" pitchFamily="18" charset="0"/>
                          <a:cs typeface="Times New Roman" pitchFamily="18" charset="0"/>
                        </a:rPr>
                        <a:t>(</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BodyContent</a:t>
                      </a:r>
                      <a:r>
                        <a:rPr kumimoji="0" lang="en-US" sz="2000" b="1" i="0" u="none" strike="noStrike" cap="none" normalizeH="0" baseline="0">
                          <a:ln>
                            <a:noFill/>
                          </a:ln>
                          <a:solidFill>
                            <a:srgbClr val="FF3300"/>
                          </a:solidFill>
                          <a:effectLst/>
                          <a:latin typeface="Times New Roman" pitchFamily="18" charset="0"/>
                          <a:cs typeface="Times New Roman" pitchFamily="18" charset="0"/>
                        </a:rPr>
                        <a:t>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bc</a:t>
                      </a:r>
                      <a:r>
                        <a:rPr kumimoji="0" lang="en-US" sz="2000" b="1" i="0" u="none" strike="noStrike" cap="none" normalizeH="0" baseline="0">
                          <a:ln>
                            <a:noFill/>
                          </a:ln>
                          <a:solidFill>
                            <a:srgbClr val="FF3300"/>
                          </a:solidFill>
                          <a:effectLst/>
                          <a:latin typeface="Times New Roman" pitchFamily="18" charset="0"/>
                          <a:cs typeface="Times New Roman" pitchFamily="18" charset="0"/>
                        </a:rPr>
                        <a:t>)</a:t>
                      </a:r>
                    </a:p>
                    <a:p>
                      <a:pPr marL="0" marR="0" lvl="0" indent="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The </a:t>
                      </a:r>
                      <a:r>
                        <a:rPr kumimoji="0" lang="en-US" sz="2000" b="0" i="0" u="none" strike="noStrike" cap="none" normalizeH="0" baseline="0" err="1">
                          <a:ln>
                            <a:noFill/>
                          </a:ln>
                          <a:solidFill>
                            <a:schemeClr val="tx1"/>
                          </a:solidFill>
                          <a:effectLst/>
                          <a:latin typeface="Times New Roman" pitchFamily="18" charset="0"/>
                          <a:cs typeface="Times New Roman" pitchFamily="18" charset="0"/>
                        </a:rPr>
                        <a:t>bodyContent</a:t>
                      </a:r>
                      <a:r>
                        <a:rPr kumimoji="0" lang="en-US" sz="2000" b="0" i="0" u="none" strike="noStrike" cap="none" normalizeH="0" baseline="0">
                          <a:ln>
                            <a:noFill/>
                          </a:ln>
                          <a:solidFill>
                            <a:schemeClr val="tx1"/>
                          </a:solidFill>
                          <a:effectLst/>
                          <a:latin typeface="Times New Roman" pitchFamily="18" charset="0"/>
                          <a:cs typeface="Times New Roman" pitchFamily="18" charset="0"/>
                        </a:rPr>
                        <a:t> object is set by the </a:t>
                      </a:r>
                      <a:r>
                        <a:rPr kumimoji="0" lang="en-US" sz="2000" b="0" i="0" u="none" strike="noStrike" cap="none" normalizeH="0" baseline="0" err="1">
                          <a:ln>
                            <a:noFill/>
                          </a:ln>
                          <a:solidFill>
                            <a:schemeClr val="tx1"/>
                          </a:solidFill>
                          <a:effectLst/>
                          <a:latin typeface="Times New Roman" pitchFamily="18" charset="0"/>
                          <a:cs typeface="Times New Roman" pitchFamily="18" charset="0"/>
                        </a:rPr>
                        <a:t>setBodyContent</a:t>
                      </a:r>
                      <a:r>
                        <a:rPr kumimoji="0" lang="en-US" sz="2000" b="0" i="0" u="none" strike="noStrike" cap="none" normalizeH="0" baseline="0">
                          <a:ln>
                            <a:noFill/>
                          </a:ln>
                          <a:solidFill>
                            <a:schemeClr val="tx1"/>
                          </a:solidFill>
                          <a:effectLst/>
                          <a:latin typeface="Times New Roman" pitchFamily="18" charset="0"/>
                          <a:cs typeface="Times New Roman" pitchFamily="18" charset="0"/>
                        </a:rPr>
                        <a:t>() method</a:t>
                      </a:r>
                      <a:endParaRPr kumimoji="0" lang="en-US" sz="20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Date Placeholder 1">
            <a:extLst>
              <a:ext uri="{FF2B5EF4-FFF2-40B4-BE49-F238E27FC236}">
                <a16:creationId xmlns:a16="http://schemas.microsoft.com/office/drawing/2014/main" id="{759B93FE-E033-12D6-6225-868EFF22DE4F}"/>
              </a:ext>
            </a:extLst>
          </p:cNvPr>
          <p:cNvSpPr>
            <a:spLocks noGrp="1"/>
          </p:cNvSpPr>
          <p:nvPr>
            <p:ph type="dt" sz="half" idx="2"/>
          </p:nvPr>
        </p:nvSpPr>
        <p:spPr/>
        <p:txBody>
          <a:bodyPr/>
          <a:lstStyle/>
          <a:p>
            <a:fld id="{8EC9FCC4-2DD4-4356-82E3-2A26FB792CB6}" type="datetime1">
              <a:rPr lang="en-US" smtClean="0"/>
              <a:t>4/22/2024</a:t>
            </a:fld>
            <a:endParaRPr lang="en-US"/>
          </a:p>
        </p:txBody>
      </p:sp>
      <p:sp>
        <p:nvSpPr>
          <p:cNvPr id="3" name="Slide Number Placeholder 2">
            <a:extLst>
              <a:ext uri="{FF2B5EF4-FFF2-40B4-BE49-F238E27FC236}">
                <a16:creationId xmlns:a16="http://schemas.microsoft.com/office/drawing/2014/main" id="{C5763962-7841-A1D9-FCE1-B9B9AA752157}"/>
              </a:ext>
            </a:extLst>
          </p:cNvPr>
          <p:cNvSpPr>
            <a:spLocks noGrp="1"/>
          </p:cNvSpPr>
          <p:nvPr>
            <p:ph type="sldNum" sz="quarter" idx="4"/>
          </p:nvPr>
        </p:nvSpPr>
        <p:spPr/>
        <p:txBody>
          <a:bodyPr/>
          <a:lstStyle/>
          <a:p>
            <a:fld id="{CC0149FD-98BB-4821-915B-09C9BFE4B727}" type="slidenum">
              <a:rPr lang="en-US" smtClean="0"/>
              <a:pPr/>
              <a:t>71</a:t>
            </a:fld>
            <a:endParaRPr lang="en-US"/>
          </a:p>
        </p:txBody>
      </p:sp>
    </p:spTree>
    <p:extLst>
      <p:ext uri="{BB962C8B-B14F-4D97-AF65-F5344CB8AC3E}">
        <p14:creationId xmlns:p14="http://schemas.microsoft.com/office/powerpoint/2010/main" val="2478333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0675"/>
                                        </p:tgtEl>
                                        <p:attrNameLst>
                                          <p:attrName>style.visibility</p:attrName>
                                        </p:attrNameLst>
                                      </p:cBhvr>
                                      <p:to>
                                        <p:strVal val="visible"/>
                                      </p:to>
                                    </p:set>
                                    <p:animEffect transition="in" filter="box(in)">
                                      <p:cBhvr>
                                        <p:cTn id="7" dur="500"/>
                                        <p:tgtEl>
                                          <p:spTgt spid="70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455231-02CA-9997-2A5B-B8785C90CB00}"/>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48B4772B-B98C-A0C0-1A96-0B71FDECD20D}"/>
              </a:ext>
            </a:extLst>
          </p:cNvPr>
          <p:cNvSpPr>
            <a:spLocks noGrp="1"/>
          </p:cNvSpPr>
          <p:nvPr>
            <p:ph type="sldNum" sz="quarter" idx="4"/>
          </p:nvPr>
        </p:nvSpPr>
        <p:spPr/>
        <p:txBody>
          <a:bodyPr/>
          <a:lstStyle/>
          <a:p>
            <a:fld id="{CC0149FD-98BB-4821-915B-09C9BFE4B727}" type="slidenum">
              <a:rPr lang="en-US" smtClean="0"/>
              <a:pPr/>
              <a:t>72</a:t>
            </a:fld>
            <a:endParaRPr lang="en-US"/>
          </a:p>
        </p:txBody>
      </p:sp>
      <p:sp>
        <p:nvSpPr>
          <p:cNvPr id="4" name="Rectangle 3">
            <a:extLst>
              <a:ext uri="{FF2B5EF4-FFF2-40B4-BE49-F238E27FC236}">
                <a16:creationId xmlns:a16="http://schemas.microsoft.com/office/drawing/2014/main" id="{FAFB2986-79CA-0F64-B982-4320CDAA9ACA}"/>
              </a:ext>
            </a:extLst>
          </p:cNvPr>
          <p:cNvSpPr txBox="1">
            <a:spLocks/>
          </p:cNvSpPr>
          <p:nvPr/>
        </p:nvSpPr>
        <p:spPr bwMode="auto">
          <a:xfrm>
            <a:off x="178204" y="570272"/>
            <a:ext cx="8965796" cy="76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8 : On the </a:t>
            </a:r>
            <a:r>
              <a:rPr lang="en-US" altLang="en-US" sz="2800" b="1">
                <a:latin typeface="Times New Roman" panose="02020603050405020304" pitchFamily="18" charset="0"/>
                <a:cs typeface="Times New Roman" panose="02020603050405020304" pitchFamily="18" charset="0"/>
              </a:rPr>
              <a:t>SampleCustomTag </a:t>
            </a:r>
            <a:r>
              <a:rPr lang="en-US" altLang="en-US" sz="2800">
                <a:latin typeface="Times New Roman" panose="02020603050405020304" pitchFamily="18" charset="0"/>
                <a:cs typeface="Times New Roman" panose="02020603050405020304" pitchFamily="18" charset="0"/>
              </a:rPr>
              <a:t>project, create </a:t>
            </a:r>
            <a:r>
              <a:rPr lang="en-US" altLang="en-US" sz="2800" b="1">
                <a:latin typeface="Times New Roman" panose="02020603050405020304" pitchFamily="18" charset="0"/>
                <a:cs typeface="Times New Roman" panose="02020603050405020304" pitchFamily="18" charset="0"/>
              </a:rPr>
              <a:t>CapitalizeTagHandler.java </a:t>
            </a:r>
            <a:r>
              <a:rPr lang="en-US" altLang="en-US" sz="2800">
                <a:latin typeface="Times New Roman" panose="02020603050405020304" pitchFamily="18" charset="0"/>
                <a:cs typeface="Times New Roman" panose="02020603050405020304" pitchFamily="18" charset="0"/>
              </a:rPr>
              <a:t>in the </a:t>
            </a:r>
            <a:r>
              <a:rPr lang="en-US" altLang="en-US" sz="2800" b="1">
                <a:latin typeface="Times New Roman" panose="02020603050405020304" pitchFamily="18" charset="0"/>
                <a:cs typeface="Times New Roman" panose="02020603050405020304" pitchFamily="18" charset="0"/>
              </a:rPr>
              <a:t>tagHandler </a:t>
            </a:r>
            <a:r>
              <a:rPr lang="en-US" altLang="en-US" sz="2800">
                <a:latin typeface="Times New Roman" panose="02020603050405020304" pitchFamily="18" charset="0"/>
                <a:cs typeface="Times New Roman" panose="02020603050405020304" pitchFamily="18" charset="0"/>
              </a:rPr>
              <a:t>package</a:t>
            </a:r>
            <a:r>
              <a:rPr lang="en-US" altLang="en-US" sz="2800" b="1">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as follows:</a:t>
            </a:r>
            <a:endParaRPr lang="en-US" altLang="en-US" sz="2800" dirty="0">
              <a:latin typeface="Times New Roman" panose="02020603050405020304" pitchFamily="18" charset="0"/>
              <a:cs typeface="Times New Roman" panose="02020603050405020304" pitchFamily="18" charset="0"/>
            </a:endParaRP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sp>
        <p:nvSpPr>
          <p:cNvPr id="5" name="Rectangle 2">
            <a:extLst>
              <a:ext uri="{FF2B5EF4-FFF2-40B4-BE49-F238E27FC236}">
                <a16:creationId xmlns:a16="http://schemas.microsoft.com/office/drawing/2014/main" id="{3BD0853E-8206-2657-2F78-96286B76CD6A}"/>
              </a:ext>
            </a:extLst>
          </p:cNvPr>
          <p:cNvSpPr txBox="1">
            <a:spLocks/>
          </p:cNvSpPr>
          <p:nvPr/>
        </p:nvSpPr>
        <p:spPr bwMode="auto">
          <a:xfrm>
            <a:off x="1328738" y="0"/>
            <a:ext cx="7815262" cy="61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200" b="1">
                <a:latin typeface="Times New Roman" panose="02020603050405020304" pitchFamily="18" charset="0"/>
                <a:cs typeface="Times New Roman" panose="02020603050405020304" pitchFamily="18" charset="0"/>
              </a:rPr>
              <a:t>Demo</a:t>
            </a:r>
            <a:r>
              <a:rPr lang="en-US" altLang="en-US" sz="3200">
                <a:latin typeface="Times New Roman" panose="02020603050405020304" pitchFamily="18" charset="0"/>
                <a:cs typeface="Times New Roman" panose="02020603050405020304" pitchFamily="18" charset="0"/>
              </a:rPr>
              <a:t> </a:t>
            </a:r>
            <a:r>
              <a:rPr lang="en-US" altLang="en-US" sz="3200" b="1">
                <a:latin typeface="Times New Roman" panose="02020603050405020304" pitchFamily="18" charset="0"/>
                <a:cs typeface="Times New Roman" panose="02020603050405020304" pitchFamily="18" charset="0"/>
              </a:rPr>
              <a:t> BodyTagSupport Class</a:t>
            </a:r>
          </a:p>
        </p:txBody>
      </p:sp>
      <p:pic>
        <p:nvPicPr>
          <p:cNvPr id="7" name="Picture 6">
            <a:extLst>
              <a:ext uri="{FF2B5EF4-FFF2-40B4-BE49-F238E27FC236}">
                <a16:creationId xmlns:a16="http://schemas.microsoft.com/office/drawing/2014/main" id="{F0FB97BD-929F-2DF5-EFD7-E00FC1182D78}"/>
              </a:ext>
            </a:extLst>
          </p:cNvPr>
          <p:cNvPicPr>
            <a:picLocks noChangeAspect="1"/>
          </p:cNvPicPr>
          <p:nvPr/>
        </p:nvPicPr>
        <p:blipFill>
          <a:blip r:embed="rId2"/>
          <a:stretch>
            <a:fillRect/>
          </a:stretch>
        </p:blipFill>
        <p:spPr>
          <a:xfrm>
            <a:off x="727587" y="1625657"/>
            <a:ext cx="7659329" cy="4811433"/>
          </a:xfrm>
          <a:prstGeom prst="rect">
            <a:avLst/>
          </a:prstGeom>
        </p:spPr>
      </p:pic>
    </p:spTree>
    <p:extLst>
      <p:ext uri="{BB962C8B-B14F-4D97-AF65-F5344CB8AC3E}">
        <p14:creationId xmlns:p14="http://schemas.microsoft.com/office/powerpoint/2010/main" val="2285870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70E2C-C630-91B0-D272-F3065F6F57B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1CC778D-0148-E355-4F73-085E6FFA7EFE}"/>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0032F258-EB07-FE68-21C1-58AAF15E97E3}"/>
              </a:ext>
            </a:extLst>
          </p:cNvPr>
          <p:cNvSpPr>
            <a:spLocks noGrp="1"/>
          </p:cNvSpPr>
          <p:nvPr>
            <p:ph type="sldNum" sz="quarter" idx="4"/>
          </p:nvPr>
        </p:nvSpPr>
        <p:spPr/>
        <p:txBody>
          <a:bodyPr/>
          <a:lstStyle/>
          <a:p>
            <a:fld id="{CC0149FD-98BB-4821-915B-09C9BFE4B727}" type="slidenum">
              <a:rPr lang="en-US" smtClean="0"/>
              <a:pPr/>
              <a:t>73</a:t>
            </a:fld>
            <a:endParaRPr lang="en-US"/>
          </a:p>
        </p:txBody>
      </p:sp>
      <p:sp>
        <p:nvSpPr>
          <p:cNvPr id="4" name="Rectangle 3">
            <a:extLst>
              <a:ext uri="{FF2B5EF4-FFF2-40B4-BE49-F238E27FC236}">
                <a16:creationId xmlns:a16="http://schemas.microsoft.com/office/drawing/2014/main" id="{BBC39DFF-1685-BB28-0516-3BCC1D72D498}"/>
              </a:ext>
            </a:extLst>
          </p:cNvPr>
          <p:cNvSpPr txBox="1">
            <a:spLocks/>
          </p:cNvSpPr>
          <p:nvPr/>
        </p:nvSpPr>
        <p:spPr bwMode="auto">
          <a:xfrm>
            <a:off x="178204" y="619432"/>
            <a:ext cx="8965796" cy="76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9 :  Open the </a:t>
            </a:r>
            <a:r>
              <a:rPr lang="en-US" altLang="en-US" sz="2800" b="1">
                <a:latin typeface="Times New Roman" panose="02020603050405020304" pitchFamily="18" charset="0"/>
                <a:cs typeface="Times New Roman" panose="02020603050405020304" pitchFamily="18" charset="0"/>
              </a:rPr>
              <a:t>mytld.tld </a:t>
            </a:r>
            <a:r>
              <a:rPr lang="en-US" altLang="en-US" sz="2800">
                <a:latin typeface="Times New Roman" panose="02020603050405020304" pitchFamily="18" charset="0"/>
                <a:cs typeface="Times New Roman" panose="02020603050405020304" pitchFamily="18" charset="0"/>
              </a:rPr>
              <a:t>in the WEB-INF and update as follows:</a:t>
            </a:r>
            <a:endParaRPr lang="en-US" altLang="en-US" sz="2800" dirty="0">
              <a:latin typeface="Times New Roman" panose="02020603050405020304" pitchFamily="18" charset="0"/>
              <a:cs typeface="Times New Roman" panose="02020603050405020304" pitchFamily="18" charset="0"/>
            </a:endParaRP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sp>
        <p:nvSpPr>
          <p:cNvPr id="5" name="Rectangle 2">
            <a:extLst>
              <a:ext uri="{FF2B5EF4-FFF2-40B4-BE49-F238E27FC236}">
                <a16:creationId xmlns:a16="http://schemas.microsoft.com/office/drawing/2014/main" id="{F9DE2743-C20E-EEEE-8C0A-3E3C6F9CE562}"/>
              </a:ext>
            </a:extLst>
          </p:cNvPr>
          <p:cNvSpPr txBox="1">
            <a:spLocks/>
          </p:cNvSpPr>
          <p:nvPr/>
        </p:nvSpPr>
        <p:spPr bwMode="auto">
          <a:xfrm>
            <a:off x="1328738" y="0"/>
            <a:ext cx="7815262" cy="61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200" b="1">
                <a:latin typeface="Times New Roman" panose="02020603050405020304" pitchFamily="18" charset="0"/>
                <a:cs typeface="Times New Roman" panose="02020603050405020304" pitchFamily="18" charset="0"/>
              </a:rPr>
              <a:t>Demo</a:t>
            </a:r>
            <a:r>
              <a:rPr lang="en-US" altLang="en-US" sz="3200">
                <a:latin typeface="Times New Roman" panose="02020603050405020304" pitchFamily="18" charset="0"/>
                <a:cs typeface="Times New Roman" panose="02020603050405020304" pitchFamily="18" charset="0"/>
              </a:rPr>
              <a:t> </a:t>
            </a:r>
            <a:r>
              <a:rPr lang="en-US" altLang="en-US" sz="3200" b="1">
                <a:latin typeface="Times New Roman" panose="02020603050405020304" pitchFamily="18" charset="0"/>
                <a:cs typeface="Times New Roman" panose="02020603050405020304" pitchFamily="18" charset="0"/>
              </a:rPr>
              <a:t> BodyTagSupport Class</a:t>
            </a:r>
          </a:p>
        </p:txBody>
      </p:sp>
      <p:grpSp>
        <p:nvGrpSpPr>
          <p:cNvPr id="12" name="Group 11">
            <a:extLst>
              <a:ext uri="{FF2B5EF4-FFF2-40B4-BE49-F238E27FC236}">
                <a16:creationId xmlns:a16="http://schemas.microsoft.com/office/drawing/2014/main" id="{5E98466F-EFF0-A5CC-1FD2-66D92A5485FE}"/>
              </a:ext>
            </a:extLst>
          </p:cNvPr>
          <p:cNvGrpSpPr/>
          <p:nvPr/>
        </p:nvGrpSpPr>
        <p:grpSpPr>
          <a:xfrm>
            <a:off x="963562" y="1317520"/>
            <a:ext cx="6951406" cy="5112481"/>
            <a:chOff x="963562" y="1317520"/>
            <a:chExt cx="6951406" cy="5112481"/>
          </a:xfrm>
        </p:grpSpPr>
        <p:pic>
          <p:nvPicPr>
            <p:cNvPr id="10" name="Picture 9">
              <a:extLst>
                <a:ext uri="{FF2B5EF4-FFF2-40B4-BE49-F238E27FC236}">
                  <a16:creationId xmlns:a16="http://schemas.microsoft.com/office/drawing/2014/main" id="{FC54D06C-8773-5958-D34F-EC8DBD03D037}"/>
                </a:ext>
              </a:extLst>
            </p:cNvPr>
            <p:cNvPicPr>
              <a:picLocks noChangeAspect="1"/>
            </p:cNvPicPr>
            <p:nvPr/>
          </p:nvPicPr>
          <p:blipFill>
            <a:blip r:embed="rId2"/>
            <a:stretch>
              <a:fillRect/>
            </a:stretch>
          </p:blipFill>
          <p:spPr>
            <a:xfrm>
              <a:off x="963562" y="1317520"/>
              <a:ext cx="6951406" cy="5112481"/>
            </a:xfrm>
            <a:prstGeom prst="rect">
              <a:avLst/>
            </a:prstGeom>
          </p:spPr>
        </p:pic>
        <p:sp>
          <p:nvSpPr>
            <p:cNvPr id="11" name="Rectangle 10">
              <a:extLst>
                <a:ext uri="{FF2B5EF4-FFF2-40B4-BE49-F238E27FC236}">
                  <a16:creationId xmlns:a16="http://schemas.microsoft.com/office/drawing/2014/main" id="{44BB8905-F654-8BD1-9116-F9EE5D131995}"/>
                </a:ext>
              </a:extLst>
            </p:cNvPr>
            <p:cNvSpPr/>
            <p:nvPr/>
          </p:nvSpPr>
          <p:spPr>
            <a:xfrm>
              <a:off x="1834456" y="5191432"/>
              <a:ext cx="6011686" cy="973394"/>
            </a:xfrm>
            <a:prstGeom prst="rect">
              <a:avLst/>
            </a:prstGeom>
            <a:noFill/>
            <a:ln w="158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6421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EF2A0-0934-F3D9-D347-7B5D70A8004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B3433D3-BE45-C063-0FAA-303F3FEF6D52}"/>
              </a:ext>
            </a:extLst>
          </p:cNvPr>
          <p:cNvSpPr>
            <a:spLocks noGrp="1"/>
          </p:cNvSpPr>
          <p:nvPr>
            <p:ph type="dt" sz="half" idx="2"/>
          </p:nvPr>
        </p:nvSpPr>
        <p:spPr/>
        <p:txBody>
          <a:bodyPr/>
          <a:lstStyle/>
          <a:p>
            <a:fld id="{F2FB5397-6F82-4F1B-9106-A95C700A5446}" type="datetime1">
              <a:rPr lang="en-US" smtClean="0"/>
              <a:t>4/22/2024</a:t>
            </a:fld>
            <a:endParaRPr lang="en-US"/>
          </a:p>
        </p:txBody>
      </p:sp>
      <p:sp>
        <p:nvSpPr>
          <p:cNvPr id="3" name="Slide Number Placeholder 2">
            <a:extLst>
              <a:ext uri="{FF2B5EF4-FFF2-40B4-BE49-F238E27FC236}">
                <a16:creationId xmlns:a16="http://schemas.microsoft.com/office/drawing/2014/main" id="{54AE9BBB-BF0D-A4F9-5993-840768014366}"/>
              </a:ext>
            </a:extLst>
          </p:cNvPr>
          <p:cNvSpPr>
            <a:spLocks noGrp="1"/>
          </p:cNvSpPr>
          <p:nvPr>
            <p:ph type="sldNum" sz="quarter" idx="4"/>
          </p:nvPr>
        </p:nvSpPr>
        <p:spPr/>
        <p:txBody>
          <a:bodyPr/>
          <a:lstStyle/>
          <a:p>
            <a:fld id="{CC0149FD-98BB-4821-915B-09C9BFE4B727}" type="slidenum">
              <a:rPr lang="en-US" smtClean="0"/>
              <a:pPr/>
              <a:t>74</a:t>
            </a:fld>
            <a:endParaRPr lang="en-US"/>
          </a:p>
        </p:txBody>
      </p:sp>
      <p:sp>
        <p:nvSpPr>
          <p:cNvPr id="4" name="Rectangle 3">
            <a:extLst>
              <a:ext uri="{FF2B5EF4-FFF2-40B4-BE49-F238E27FC236}">
                <a16:creationId xmlns:a16="http://schemas.microsoft.com/office/drawing/2014/main" id="{32F96208-3758-5AB4-50D7-40EEC27B5E3A}"/>
              </a:ext>
            </a:extLst>
          </p:cNvPr>
          <p:cNvSpPr txBox="1">
            <a:spLocks/>
          </p:cNvSpPr>
          <p:nvPr/>
        </p:nvSpPr>
        <p:spPr bwMode="auto">
          <a:xfrm>
            <a:off x="178204" y="619432"/>
            <a:ext cx="8965796" cy="76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10 :  Open the </a:t>
            </a:r>
            <a:r>
              <a:rPr lang="en-US" altLang="en-US" sz="2800" b="1">
                <a:latin typeface="Times New Roman" panose="02020603050405020304" pitchFamily="18" charset="0"/>
                <a:cs typeface="Times New Roman" panose="02020603050405020304" pitchFamily="18" charset="0"/>
              </a:rPr>
              <a:t>index.jsp </a:t>
            </a:r>
            <a:r>
              <a:rPr lang="en-US" altLang="en-US" sz="2800">
                <a:latin typeface="Times New Roman" panose="02020603050405020304" pitchFamily="18" charset="0"/>
                <a:cs typeface="Times New Roman" panose="02020603050405020304" pitchFamily="18" charset="0"/>
              </a:rPr>
              <a:t>and update as follows:</a:t>
            </a:r>
            <a:endParaRPr lang="en-US" altLang="en-US" sz="2800" dirty="0">
              <a:latin typeface="Times New Roman" panose="02020603050405020304" pitchFamily="18" charset="0"/>
              <a:cs typeface="Times New Roman" panose="02020603050405020304" pitchFamily="18" charset="0"/>
            </a:endParaRPr>
          </a:p>
          <a:p>
            <a:pPr marL="457200" lvl="1" indent="0" algn="just">
              <a:lnSpc>
                <a:spcPct val="80000"/>
              </a:lnSpc>
              <a:buNone/>
            </a:pP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sp>
        <p:nvSpPr>
          <p:cNvPr id="5" name="Rectangle 2">
            <a:extLst>
              <a:ext uri="{FF2B5EF4-FFF2-40B4-BE49-F238E27FC236}">
                <a16:creationId xmlns:a16="http://schemas.microsoft.com/office/drawing/2014/main" id="{31D3A0ED-10A5-8C1C-1091-9B076EE75C30}"/>
              </a:ext>
            </a:extLst>
          </p:cNvPr>
          <p:cNvSpPr txBox="1">
            <a:spLocks/>
          </p:cNvSpPr>
          <p:nvPr/>
        </p:nvSpPr>
        <p:spPr bwMode="auto">
          <a:xfrm>
            <a:off x="1328738" y="0"/>
            <a:ext cx="7815262" cy="61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3200" b="1">
                <a:latin typeface="Times New Roman" panose="02020603050405020304" pitchFamily="18" charset="0"/>
                <a:cs typeface="Times New Roman" panose="02020603050405020304" pitchFamily="18" charset="0"/>
              </a:rPr>
              <a:t>Demo</a:t>
            </a:r>
            <a:r>
              <a:rPr lang="en-US" altLang="en-US" sz="3200">
                <a:latin typeface="Times New Roman" panose="02020603050405020304" pitchFamily="18" charset="0"/>
                <a:cs typeface="Times New Roman" panose="02020603050405020304" pitchFamily="18" charset="0"/>
              </a:rPr>
              <a:t> </a:t>
            </a:r>
            <a:r>
              <a:rPr lang="en-US" altLang="en-US" sz="3200" b="1">
                <a:latin typeface="Times New Roman" panose="02020603050405020304" pitchFamily="18" charset="0"/>
                <a:cs typeface="Times New Roman" panose="02020603050405020304" pitchFamily="18" charset="0"/>
              </a:rPr>
              <a:t> BodyTagSupport Class</a:t>
            </a:r>
          </a:p>
        </p:txBody>
      </p:sp>
      <p:grpSp>
        <p:nvGrpSpPr>
          <p:cNvPr id="9" name="Group 8">
            <a:extLst>
              <a:ext uri="{FF2B5EF4-FFF2-40B4-BE49-F238E27FC236}">
                <a16:creationId xmlns:a16="http://schemas.microsoft.com/office/drawing/2014/main" id="{42D48A29-EB8C-2CC9-F0F8-AAF5396344D8}"/>
              </a:ext>
            </a:extLst>
          </p:cNvPr>
          <p:cNvGrpSpPr/>
          <p:nvPr/>
        </p:nvGrpSpPr>
        <p:grpSpPr>
          <a:xfrm>
            <a:off x="311436" y="1000920"/>
            <a:ext cx="8429439" cy="3724406"/>
            <a:chOff x="331102" y="1093401"/>
            <a:chExt cx="8481795" cy="4435224"/>
          </a:xfrm>
        </p:grpSpPr>
        <p:pic>
          <p:nvPicPr>
            <p:cNvPr id="7" name="Picture 6">
              <a:extLst>
                <a:ext uri="{FF2B5EF4-FFF2-40B4-BE49-F238E27FC236}">
                  <a16:creationId xmlns:a16="http://schemas.microsoft.com/office/drawing/2014/main" id="{678FE78B-0402-AB16-1420-2B192769D6E7}"/>
                </a:ext>
              </a:extLst>
            </p:cNvPr>
            <p:cNvPicPr>
              <a:picLocks noChangeAspect="1"/>
            </p:cNvPicPr>
            <p:nvPr/>
          </p:nvPicPr>
          <p:blipFill>
            <a:blip r:embed="rId2"/>
            <a:stretch>
              <a:fillRect/>
            </a:stretch>
          </p:blipFill>
          <p:spPr>
            <a:xfrm>
              <a:off x="331102" y="1093401"/>
              <a:ext cx="8481795" cy="4435224"/>
            </a:xfrm>
            <a:prstGeom prst="rect">
              <a:avLst/>
            </a:prstGeom>
          </p:spPr>
        </p:pic>
        <p:sp>
          <p:nvSpPr>
            <p:cNvPr id="8" name="Rectangle 7">
              <a:extLst>
                <a:ext uri="{FF2B5EF4-FFF2-40B4-BE49-F238E27FC236}">
                  <a16:creationId xmlns:a16="http://schemas.microsoft.com/office/drawing/2014/main" id="{8009974D-58F8-F733-FA0A-CA7D1198C2B3}"/>
                </a:ext>
              </a:extLst>
            </p:cNvPr>
            <p:cNvSpPr/>
            <p:nvPr/>
          </p:nvSpPr>
          <p:spPr>
            <a:xfrm>
              <a:off x="1566155" y="4866967"/>
              <a:ext cx="6771599" cy="245807"/>
            </a:xfrm>
            <a:prstGeom prst="rect">
              <a:avLst/>
            </a:prstGeom>
            <a:noFill/>
            <a:ln w="158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3">
            <a:extLst>
              <a:ext uri="{FF2B5EF4-FFF2-40B4-BE49-F238E27FC236}">
                <a16:creationId xmlns:a16="http://schemas.microsoft.com/office/drawing/2014/main" id="{615A46F3-F296-A7AD-4330-01DE5D0E4C3C}"/>
              </a:ext>
            </a:extLst>
          </p:cNvPr>
          <p:cNvSpPr txBox="1">
            <a:spLocks/>
          </p:cNvSpPr>
          <p:nvPr/>
        </p:nvSpPr>
        <p:spPr bwMode="auto">
          <a:xfrm>
            <a:off x="178204" y="4730506"/>
            <a:ext cx="5160712" cy="76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buClr>
                <a:srgbClr val="00B050"/>
              </a:buClr>
              <a:buFont typeface="Wingdings" panose="05000000000000000000" pitchFamily="2" charset="2"/>
              <a:buChar char="§"/>
            </a:pPr>
            <a:r>
              <a:rPr lang="en-US" altLang="en-US" sz="2800">
                <a:latin typeface="Times New Roman" panose="02020603050405020304" pitchFamily="18" charset="0"/>
                <a:cs typeface="Times New Roman" panose="02020603050405020304" pitchFamily="18" charset="0"/>
              </a:rPr>
              <a:t>Step 11 : Run the </a:t>
            </a:r>
            <a:r>
              <a:rPr lang="en-US" altLang="en-US" sz="2800" b="1">
                <a:latin typeface="Times New Roman" panose="02020603050405020304" pitchFamily="18" charset="0"/>
                <a:cs typeface="Times New Roman" panose="02020603050405020304" pitchFamily="18" charset="0"/>
              </a:rPr>
              <a:t>SampleCustomTag </a:t>
            </a:r>
            <a:r>
              <a:rPr lang="en-US" altLang="en-US" sz="2800">
                <a:latin typeface="Times New Roman" panose="02020603050405020304" pitchFamily="18" charset="0"/>
                <a:cs typeface="Times New Roman" panose="02020603050405020304" pitchFamily="18" charset="0"/>
              </a:rPr>
              <a:t>project </a:t>
            </a:r>
            <a:endParaRPr lang="en-US" altLang="en-US" sz="24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800" dirty="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Char char="§"/>
            </a:pPr>
            <a:endParaRPr lang="en-US" altLang="en-US" sz="2400" dirty="0">
              <a:solidFill>
                <a:srgbClr val="FF0000"/>
              </a:solidFill>
              <a:latin typeface="Times New Roman" panose="02020603050405020304" pitchFamily="18" charset="0"/>
            </a:endParaRPr>
          </a:p>
        </p:txBody>
      </p:sp>
      <p:grpSp>
        <p:nvGrpSpPr>
          <p:cNvPr id="14" name="Group 13">
            <a:extLst>
              <a:ext uri="{FF2B5EF4-FFF2-40B4-BE49-F238E27FC236}">
                <a16:creationId xmlns:a16="http://schemas.microsoft.com/office/drawing/2014/main" id="{11547070-FA77-00BC-628B-37D7D214EB88}"/>
              </a:ext>
            </a:extLst>
          </p:cNvPr>
          <p:cNvGrpSpPr/>
          <p:nvPr/>
        </p:nvGrpSpPr>
        <p:grpSpPr>
          <a:xfrm>
            <a:off x="5193787" y="4473677"/>
            <a:ext cx="3825895" cy="2007022"/>
            <a:chOff x="1424532" y="1811191"/>
            <a:chExt cx="6294936" cy="3235618"/>
          </a:xfrm>
        </p:grpSpPr>
        <p:pic>
          <p:nvPicPr>
            <p:cNvPr id="15" name="Picture 14">
              <a:extLst>
                <a:ext uri="{FF2B5EF4-FFF2-40B4-BE49-F238E27FC236}">
                  <a16:creationId xmlns:a16="http://schemas.microsoft.com/office/drawing/2014/main" id="{7602727E-90DD-630B-10FB-71FBFAB57DED}"/>
                </a:ext>
              </a:extLst>
            </p:cNvPr>
            <p:cNvPicPr>
              <a:picLocks noChangeAspect="1"/>
            </p:cNvPicPr>
            <p:nvPr/>
          </p:nvPicPr>
          <p:blipFill>
            <a:blip r:embed="rId3"/>
            <a:stretch>
              <a:fillRect/>
            </a:stretch>
          </p:blipFill>
          <p:spPr>
            <a:xfrm>
              <a:off x="1424532" y="1811191"/>
              <a:ext cx="6294936" cy="3235618"/>
            </a:xfrm>
            <a:prstGeom prst="rect">
              <a:avLst/>
            </a:prstGeom>
          </p:spPr>
        </p:pic>
        <p:sp>
          <p:nvSpPr>
            <p:cNvPr id="16" name="Rectangle 15">
              <a:extLst>
                <a:ext uri="{FF2B5EF4-FFF2-40B4-BE49-F238E27FC236}">
                  <a16:creationId xmlns:a16="http://schemas.microsoft.com/office/drawing/2014/main" id="{1CC4E436-72A4-B151-51E1-25394E45F462}"/>
                </a:ext>
              </a:extLst>
            </p:cNvPr>
            <p:cNvSpPr/>
            <p:nvPr/>
          </p:nvSpPr>
          <p:spPr>
            <a:xfrm>
              <a:off x="1443255" y="4630994"/>
              <a:ext cx="3089415" cy="265471"/>
            </a:xfrm>
            <a:prstGeom prst="rect">
              <a:avLst/>
            </a:prstGeom>
            <a:noFill/>
            <a:ln w="158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618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52D89-FFDB-4A57-8E50-95CA3C159E66}"/>
            </a:ext>
          </a:extLst>
        </p:cNvPr>
        <p:cNvGrpSpPr/>
        <p:nvPr/>
      </p:nvGrpSpPr>
      <p:grpSpPr>
        <a:xfrm>
          <a:off x="0" y="0"/>
          <a:ext cx="0" cy="0"/>
          <a:chOff x="0" y="0"/>
          <a:chExt cx="0" cy="0"/>
        </a:xfrm>
      </p:grpSpPr>
      <p:sp>
        <p:nvSpPr>
          <p:cNvPr id="68611" name="Rectangle 2">
            <a:extLst>
              <a:ext uri="{FF2B5EF4-FFF2-40B4-BE49-F238E27FC236}">
                <a16:creationId xmlns:a16="http://schemas.microsoft.com/office/drawing/2014/main" id="{A144D09B-2EA6-5150-41C2-8AC630F29B46}"/>
              </a:ext>
            </a:extLst>
          </p:cNvPr>
          <p:cNvSpPr>
            <a:spLocks noGrp="1"/>
          </p:cNvSpPr>
          <p:nvPr>
            <p:ph type="title" idx="4294967295"/>
          </p:nvPr>
        </p:nvSpPr>
        <p:spPr>
          <a:xfrm>
            <a:off x="974725" y="0"/>
            <a:ext cx="8169275" cy="112236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Tag Implementation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Reference uri</a:t>
            </a:r>
          </a:p>
        </p:txBody>
      </p:sp>
      <p:sp>
        <p:nvSpPr>
          <p:cNvPr id="68612" name="Rectangle 4">
            <a:extLst>
              <a:ext uri="{FF2B5EF4-FFF2-40B4-BE49-F238E27FC236}">
                <a16:creationId xmlns:a16="http://schemas.microsoft.com/office/drawing/2014/main" id="{7663F11B-A5D0-49E2-8AB5-FBFB3D124BE5}"/>
              </a:ext>
            </a:extLst>
          </p:cNvPr>
          <p:cNvSpPr>
            <a:spLocks noChangeArrowheads="1"/>
          </p:cNvSpPr>
          <p:nvPr/>
        </p:nvSpPr>
        <p:spPr bwMode="auto">
          <a:xfrm>
            <a:off x="250825" y="989013"/>
            <a:ext cx="8893175"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90000"/>
              </a:lnSpc>
              <a:spcBef>
                <a:spcPct val="20000"/>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Affecting uri on tld file</a:t>
            </a:r>
          </a:p>
        </p:txBody>
      </p:sp>
      <p:pic>
        <p:nvPicPr>
          <p:cNvPr id="135174" name="Picture 6">
            <a:extLst>
              <a:ext uri="{FF2B5EF4-FFF2-40B4-BE49-F238E27FC236}">
                <a16:creationId xmlns:a16="http://schemas.microsoft.com/office/drawing/2014/main" id="{F2BAAE92-F52A-7F48-CB3C-FE388FD5E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49" y="3429000"/>
            <a:ext cx="3847876"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9372EB35-ED0C-3FD5-2E3A-7496774718F0}"/>
              </a:ext>
            </a:extLst>
          </p:cNvPr>
          <p:cNvGrpSpPr/>
          <p:nvPr/>
        </p:nvGrpSpPr>
        <p:grpSpPr>
          <a:xfrm>
            <a:off x="49160" y="1542818"/>
            <a:ext cx="5683045" cy="1755251"/>
            <a:chOff x="0" y="1354138"/>
            <a:chExt cx="6145213" cy="1919287"/>
          </a:xfrm>
        </p:grpSpPr>
        <p:pic>
          <p:nvPicPr>
            <p:cNvPr id="68610" name="Picture 11">
              <a:extLst>
                <a:ext uri="{FF2B5EF4-FFF2-40B4-BE49-F238E27FC236}">
                  <a16:creationId xmlns:a16="http://schemas.microsoft.com/office/drawing/2014/main" id="{A170E097-331F-723D-90F4-F80A38CCB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54138"/>
              <a:ext cx="6145213" cy="191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Rectangle 5">
              <a:extLst>
                <a:ext uri="{FF2B5EF4-FFF2-40B4-BE49-F238E27FC236}">
                  <a16:creationId xmlns:a16="http://schemas.microsoft.com/office/drawing/2014/main" id="{3B3DE151-7425-2CEB-D38B-43370E937AF9}"/>
                </a:ext>
              </a:extLst>
            </p:cNvPr>
            <p:cNvSpPr>
              <a:spLocks noChangeArrowheads="1"/>
            </p:cNvSpPr>
            <p:nvPr/>
          </p:nvSpPr>
          <p:spPr bwMode="auto">
            <a:xfrm>
              <a:off x="946150" y="3006725"/>
              <a:ext cx="5126038" cy="24765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pic>
        <p:nvPicPr>
          <p:cNvPr id="88077" name="Picture 13">
            <a:extLst>
              <a:ext uri="{FF2B5EF4-FFF2-40B4-BE49-F238E27FC236}">
                <a16:creationId xmlns:a16="http://schemas.microsoft.com/office/drawing/2014/main" id="{BB6BD61B-3C80-6697-D843-9A376AE6E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0" y="3429307"/>
            <a:ext cx="5030788"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8" name="Picture 14">
            <a:extLst>
              <a:ext uri="{FF2B5EF4-FFF2-40B4-BE49-F238E27FC236}">
                <a16:creationId xmlns:a16="http://schemas.microsoft.com/office/drawing/2014/main" id="{5D47A6C9-A53C-0072-184D-9670E0591B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0" y="4989513"/>
            <a:ext cx="47339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830A6CAB-8773-A96C-A6E0-D21CA1639EFA}"/>
              </a:ext>
            </a:extLst>
          </p:cNvPr>
          <p:cNvSpPr>
            <a:spLocks noGrp="1"/>
          </p:cNvSpPr>
          <p:nvPr>
            <p:ph type="dt" sz="half" idx="2"/>
          </p:nvPr>
        </p:nvSpPr>
        <p:spPr/>
        <p:txBody>
          <a:bodyPr/>
          <a:lstStyle/>
          <a:p>
            <a:fld id="{07A377F8-ACE9-4607-B157-8AF57E742579}" type="datetime1">
              <a:rPr lang="en-US" smtClean="0"/>
              <a:t>4/22/2024</a:t>
            </a:fld>
            <a:endParaRPr lang="en-US"/>
          </a:p>
        </p:txBody>
      </p:sp>
      <p:sp>
        <p:nvSpPr>
          <p:cNvPr id="3" name="Slide Number Placeholder 2">
            <a:extLst>
              <a:ext uri="{FF2B5EF4-FFF2-40B4-BE49-F238E27FC236}">
                <a16:creationId xmlns:a16="http://schemas.microsoft.com/office/drawing/2014/main" id="{F51D32B6-A60F-0710-3D74-5F13FA92B3E8}"/>
              </a:ext>
            </a:extLst>
          </p:cNvPr>
          <p:cNvSpPr>
            <a:spLocks noGrp="1"/>
          </p:cNvSpPr>
          <p:nvPr>
            <p:ph type="sldNum" sz="quarter" idx="4"/>
          </p:nvPr>
        </p:nvSpPr>
        <p:spPr/>
        <p:txBody>
          <a:bodyPr/>
          <a:lstStyle/>
          <a:p>
            <a:fld id="{CC0149FD-98BB-4821-915B-09C9BFE4B727}" type="slidenum">
              <a:rPr lang="en-US" smtClean="0"/>
              <a:pPr/>
              <a:t>75</a:t>
            </a:fld>
            <a:endParaRPr lang="en-US"/>
          </a:p>
        </p:txBody>
      </p:sp>
    </p:spTree>
    <p:extLst>
      <p:ext uri="{BB962C8B-B14F-4D97-AF65-F5344CB8AC3E}">
        <p14:creationId xmlns:p14="http://schemas.microsoft.com/office/powerpoint/2010/main" val="2214241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8077"/>
                                        </p:tgtEl>
                                        <p:attrNameLst>
                                          <p:attrName>style.visibility</p:attrName>
                                        </p:attrNameLst>
                                      </p:cBhvr>
                                      <p:to>
                                        <p:strVal val="visible"/>
                                      </p:to>
                                    </p:set>
                                    <p:animEffect transition="in" filter="box(in)">
                                      <p:cBhvr>
                                        <p:cTn id="7" dur="500"/>
                                        <p:tgtEl>
                                          <p:spTgt spid="88077"/>
                                        </p:tgtEl>
                                      </p:cBhvr>
                                    </p:animEffect>
                                  </p:childTnLst>
                                </p:cTn>
                              </p:par>
                              <p:par>
                                <p:cTn id="8" presetID="4" presetClass="entr" presetSubtype="16" fill="hold" nodeType="withEffect">
                                  <p:stCondLst>
                                    <p:cond delay="0"/>
                                  </p:stCondLst>
                                  <p:childTnLst>
                                    <p:set>
                                      <p:cBhvr>
                                        <p:cTn id="9" dur="1" fill="hold">
                                          <p:stCondLst>
                                            <p:cond delay="0"/>
                                          </p:stCondLst>
                                        </p:cTn>
                                        <p:tgtEl>
                                          <p:spTgt spid="88078"/>
                                        </p:tgtEl>
                                        <p:attrNameLst>
                                          <p:attrName>style.visibility</p:attrName>
                                        </p:attrNameLst>
                                      </p:cBhvr>
                                      <p:to>
                                        <p:strVal val="visible"/>
                                      </p:to>
                                    </p:set>
                                    <p:animEffect transition="in" filter="box(in)">
                                      <p:cBhvr>
                                        <p:cTn id="10" dur="500"/>
                                        <p:tgtEl>
                                          <p:spTgt spid="8807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135174"/>
                                        </p:tgtEl>
                                        <p:attrNameLst>
                                          <p:attrName>style.visibility</p:attrName>
                                        </p:attrNameLst>
                                      </p:cBhvr>
                                      <p:to>
                                        <p:strVal val="visible"/>
                                      </p:to>
                                    </p:set>
                                    <p:animEffect transition="in" filter="box(in)">
                                      <p:cBhvr>
                                        <p:cTn id="15" dur="500"/>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idx="4294967295"/>
          </p:nvPr>
        </p:nvSpPr>
        <p:spPr>
          <a:xfrm>
            <a:off x="1328738" y="0"/>
            <a:ext cx="7815262" cy="1063625"/>
          </a:xfrm>
        </p:spPr>
        <p:txBody>
          <a:bodyPr/>
          <a:lstStyle/>
          <a:p>
            <a:r>
              <a:rPr lang="en-US" altLang="en-US" sz="3600">
                <a:latin typeface="Times New Roman" panose="02020603050405020304" pitchFamily="18" charset="0"/>
                <a:cs typeface="Times New Roman" panose="02020603050405020304" pitchFamily="18" charset="0"/>
              </a:rPr>
              <a:t>Custom Tags </a:t>
            </a:r>
            <a:br>
              <a:rPr lang="en-US" altLang="en-US" sz="3600">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b="1">
                <a:latin typeface="Times New Roman" panose="02020603050405020304" pitchFamily="18" charset="0"/>
                <a:cs typeface="Times New Roman" panose="02020603050405020304" pitchFamily="18" charset="0"/>
              </a:rPr>
              <a:t>Tags and Implicit Variables</a:t>
            </a:r>
          </a:p>
        </p:txBody>
      </p:sp>
      <p:pic>
        <p:nvPicPr>
          <p:cNvPr id="8089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23" y="1609942"/>
            <a:ext cx="8828087"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56FCA461-F604-2F0F-19F9-24505E782DEF}"/>
              </a:ext>
            </a:extLst>
          </p:cNvPr>
          <p:cNvSpPr>
            <a:spLocks noGrp="1"/>
          </p:cNvSpPr>
          <p:nvPr>
            <p:ph type="dt" sz="half" idx="2"/>
          </p:nvPr>
        </p:nvSpPr>
        <p:spPr/>
        <p:txBody>
          <a:bodyPr/>
          <a:lstStyle/>
          <a:p>
            <a:fld id="{C6F4BB31-AC2E-4C4B-AA76-69B35F5D9FA4}" type="datetime1">
              <a:rPr lang="en-US" smtClean="0"/>
              <a:t>4/22/2024</a:t>
            </a:fld>
            <a:endParaRPr lang="en-US"/>
          </a:p>
        </p:txBody>
      </p:sp>
      <p:sp>
        <p:nvSpPr>
          <p:cNvPr id="3" name="Slide Number Placeholder 2">
            <a:extLst>
              <a:ext uri="{FF2B5EF4-FFF2-40B4-BE49-F238E27FC236}">
                <a16:creationId xmlns:a16="http://schemas.microsoft.com/office/drawing/2014/main" id="{DF721C53-472E-FC7A-2D72-86CAD4031CD6}"/>
              </a:ext>
            </a:extLst>
          </p:cNvPr>
          <p:cNvSpPr>
            <a:spLocks noGrp="1"/>
          </p:cNvSpPr>
          <p:nvPr>
            <p:ph type="sldNum" sz="quarter" idx="4"/>
          </p:nvPr>
        </p:nvSpPr>
        <p:spPr/>
        <p:txBody>
          <a:bodyPr/>
          <a:lstStyle/>
          <a:p>
            <a:fld id="{CC0149FD-98BB-4821-915B-09C9BFE4B727}"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idx="4294967295"/>
          </p:nvPr>
        </p:nvSpPr>
        <p:spPr>
          <a:xfrm>
            <a:off x="1328738" y="0"/>
            <a:ext cx="7815262" cy="1166813"/>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The Tag File Model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Overview</a:t>
            </a:r>
          </a:p>
        </p:txBody>
      </p:sp>
      <p:sp>
        <p:nvSpPr>
          <p:cNvPr id="81923" name="Rectangle 3"/>
          <p:cNvSpPr>
            <a:spLocks noGrp="1"/>
          </p:cNvSpPr>
          <p:nvPr>
            <p:ph type="body" idx="4294967295"/>
          </p:nvPr>
        </p:nvSpPr>
        <p:spPr>
          <a:xfrm>
            <a:off x="-39328" y="1451537"/>
            <a:ext cx="9144000" cy="5027920"/>
          </a:xfrm>
        </p:spPr>
        <p:txBody>
          <a:bodyPr/>
          <a:lstStyle/>
          <a:p>
            <a:pPr algn="just">
              <a:lnSpc>
                <a:spcPct val="90000"/>
              </a:lnSpc>
            </a:pPr>
            <a:r>
              <a:rPr lang="en-US" altLang="en-US" sz="2700">
                <a:latin typeface="Times New Roman" panose="02020603050405020304" pitchFamily="18" charset="0"/>
                <a:cs typeface="Times New Roman" panose="02020603050405020304" pitchFamily="18" charset="0"/>
              </a:rPr>
              <a:t>Are simple tags whose source is </a:t>
            </a:r>
            <a:r>
              <a:rPr lang="en-US" altLang="en-US" sz="2700" b="1">
                <a:latin typeface="Times New Roman" panose="02020603050405020304" pitchFamily="18" charset="0"/>
                <a:cs typeface="Times New Roman" panose="02020603050405020304" pitchFamily="18" charset="0"/>
              </a:rPr>
              <a:t>in JSP-syntax form</a:t>
            </a:r>
          </a:p>
          <a:p>
            <a:pPr algn="just" eaLnBrk="1" hangingPunct="1">
              <a:lnSpc>
                <a:spcPct val="90000"/>
              </a:lnSpc>
            </a:pPr>
            <a:r>
              <a:rPr lang="en-US" altLang="en-US" sz="2700">
                <a:latin typeface="Times New Roman" panose="02020603050405020304" pitchFamily="18" charset="0"/>
                <a:cs typeface="Times New Roman" panose="02020603050405020304" pitchFamily="18" charset="0"/>
              </a:rPr>
              <a:t>Provide an </a:t>
            </a:r>
            <a:r>
              <a:rPr lang="en-US" altLang="en-US" sz="2700" b="1">
                <a:latin typeface="Times New Roman" panose="02020603050405020304" pitchFamily="18" charset="0"/>
                <a:cs typeface="Times New Roman" panose="02020603050405020304" pitchFamily="18" charset="0"/>
              </a:rPr>
              <a:t>advanced</a:t>
            </a:r>
            <a:r>
              <a:rPr lang="en-US" altLang="en-US" sz="2700">
                <a:latin typeface="Times New Roman" panose="02020603050405020304" pitchFamily="18" charset="0"/>
                <a:cs typeface="Times New Roman" panose="02020603050405020304" pitchFamily="18" charset="0"/>
              </a:rPr>
              <a:t> </a:t>
            </a:r>
            <a:r>
              <a:rPr lang="en-US" altLang="en-US" sz="2700" b="1">
                <a:latin typeface="Times New Roman" panose="02020603050405020304" pitchFamily="18" charset="0"/>
                <a:cs typeface="Times New Roman" panose="02020603050405020304" pitchFamily="18" charset="0"/>
              </a:rPr>
              <a:t>way</a:t>
            </a:r>
            <a:r>
              <a:rPr lang="en-US" altLang="en-US" sz="2700">
                <a:latin typeface="Times New Roman" panose="02020603050405020304" pitchFamily="18" charset="0"/>
                <a:cs typeface="Times New Roman" panose="02020603050405020304" pitchFamily="18" charset="0"/>
              </a:rPr>
              <a:t> </a:t>
            </a:r>
            <a:r>
              <a:rPr lang="en-US" altLang="en-US" sz="2700" b="1">
                <a:latin typeface="Times New Roman" panose="02020603050405020304" pitchFamily="18" charset="0"/>
                <a:cs typeface="Times New Roman" panose="02020603050405020304" pitchFamily="18" charset="0"/>
              </a:rPr>
              <a:t>to</a:t>
            </a:r>
            <a:r>
              <a:rPr lang="en-US" altLang="en-US" sz="2700">
                <a:latin typeface="Times New Roman" panose="02020603050405020304" pitchFamily="18" charset="0"/>
                <a:cs typeface="Times New Roman" panose="02020603050405020304" pitchFamily="18" charset="0"/>
              </a:rPr>
              <a:t> </a:t>
            </a:r>
            <a:r>
              <a:rPr lang="en-US" altLang="en-US" sz="2700" b="1">
                <a:latin typeface="Times New Roman" panose="02020603050405020304" pitchFamily="18" charset="0"/>
                <a:cs typeface="Times New Roman" panose="02020603050405020304" pitchFamily="18" charset="0"/>
              </a:rPr>
              <a:t>build</a:t>
            </a:r>
            <a:r>
              <a:rPr lang="en-US" altLang="en-US" sz="2700">
                <a:latin typeface="Times New Roman" panose="02020603050405020304" pitchFamily="18" charset="0"/>
                <a:cs typeface="Times New Roman" panose="02020603050405020304" pitchFamily="18" charset="0"/>
              </a:rPr>
              <a:t> </a:t>
            </a:r>
            <a:r>
              <a:rPr lang="en-US" altLang="en-US" sz="2700" b="1">
                <a:latin typeface="Times New Roman" panose="02020603050405020304" pitchFamily="18" charset="0"/>
                <a:cs typeface="Times New Roman" panose="02020603050405020304" pitchFamily="18" charset="0"/>
              </a:rPr>
              <a:t>standard</a:t>
            </a:r>
            <a:r>
              <a:rPr lang="en-US" altLang="en-US" sz="2700">
                <a:latin typeface="Times New Roman" panose="02020603050405020304" pitchFamily="18" charset="0"/>
                <a:cs typeface="Times New Roman" panose="02020603050405020304" pitchFamily="18" charset="0"/>
              </a:rPr>
              <a:t> </a:t>
            </a:r>
            <a:r>
              <a:rPr lang="en-US" altLang="en-US" sz="2700" b="1">
                <a:latin typeface="Times New Roman" panose="02020603050405020304" pitchFamily="18" charset="0"/>
                <a:cs typeface="Times New Roman" panose="02020603050405020304" pitchFamily="18" charset="0"/>
              </a:rPr>
              <a:t>template</a:t>
            </a:r>
            <a:r>
              <a:rPr lang="en-US" altLang="en-US" sz="2700">
                <a:latin typeface="Times New Roman" panose="02020603050405020304" pitchFamily="18" charset="0"/>
                <a:cs typeface="Times New Roman" panose="02020603050405020304" pitchFamily="18" charset="0"/>
              </a:rPr>
              <a:t> and use it when required. </a:t>
            </a:r>
          </a:p>
          <a:p>
            <a:pPr algn="just" eaLnBrk="1" hangingPunct="1">
              <a:lnSpc>
                <a:spcPct val="90000"/>
              </a:lnSpc>
            </a:pPr>
            <a:r>
              <a:rPr lang="en-US" altLang="en-US" sz="2700">
                <a:latin typeface="Times New Roman" panose="02020603050405020304" pitchFamily="18" charset="0"/>
                <a:cs typeface="Times New Roman" panose="02020603050405020304" pitchFamily="18" charset="0"/>
              </a:rPr>
              <a:t>Is a text file with </a:t>
            </a:r>
            <a:r>
              <a:rPr lang="en-US" altLang="en-US" sz="2700" b="1">
                <a:latin typeface="Times New Roman" panose="02020603050405020304" pitchFamily="18" charset="0"/>
                <a:cs typeface="Times New Roman" panose="02020603050405020304" pitchFamily="18" charset="0"/>
              </a:rPr>
              <a:t>.tag extension</a:t>
            </a:r>
            <a:r>
              <a:rPr lang="en-US" altLang="en-US" sz="2700">
                <a:latin typeface="Times New Roman" panose="02020603050405020304" pitchFamily="18" charset="0"/>
                <a:cs typeface="Times New Roman" panose="02020603050405020304" pitchFamily="18" charset="0"/>
              </a:rPr>
              <a:t> </a:t>
            </a:r>
            <a:r>
              <a:rPr lang="en-US" altLang="en-US" sz="2700" b="1">
                <a:latin typeface="Times New Roman" panose="02020603050405020304" pitchFamily="18" charset="0"/>
                <a:cs typeface="Times New Roman" panose="02020603050405020304" pitchFamily="18" charset="0"/>
              </a:rPr>
              <a:t>stored</a:t>
            </a:r>
            <a:r>
              <a:rPr lang="en-US" altLang="en-US" sz="2700">
                <a:latin typeface="Times New Roman" panose="02020603050405020304" pitchFamily="18" charset="0"/>
                <a:cs typeface="Times New Roman" panose="02020603050405020304" pitchFamily="18" charset="0"/>
              </a:rPr>
              <a:t> in the </a:t>
            </a:r>
            <a:r>
              <a:rPr lang="en-US" altLang="en-US" sz="2700" b="1">
                <a:latin typeface="Times New Roman" panose="02020603050405020304" pitchFamily="18" charset="0"/>
                <a:cs typeface="Times New Roman" panose="02020603050405020304" pitchFamily="18" charset="0"/>
              </a:rPr>
              <a:t>WEB-INF/tags </a:t>
            </a:r>
            <a:r>
              <a:rPr lang="en-US" altLang="en-US" sz="2700">
                <a:latin typeface="Times New Roman" panose="02020603050405020304" pitchFamily="18" charset="0"/>
                <a:cs typeface="Times New Roman" panose="02020603050405020304" pitchFamily="18" charset="0"/>
              </a:rPr>
              <a:t>directory of the Web application.</a:t>
            </a:r>
          </a:p>
          <a:p>
            <a:pPr algn="just" eaLnBrk="1" hangingPunct="1">
              <a:lnSpc>
                <a:spcPct val="90000"/>
              </a:lnSpc>
            </a:pPr>
            <a:r>
              <a:rPr lang="en-US" altLang="en-US" sz="2700" b="1">
                <a:latin typeface="Times New Roman" panose="02020603050405020304" pitchFamily="18" charset="0"/>
                <a:cs typeface="Times New Roman" panose="02020603050405020304" pitchFamily="18" charset="0"/>
              </a:rPr>
              <a:t>Acts</a:t>
            </a:r>
            <a:r>
              <a:rPr lang="en-US" altLang="en-US" sz="2700">
                <a:latin typeface="Times New Roman" panose="02020603050405020304" pitchFamily="18" charset="0"/>
                <a:cs typeface="Times New Roman" panose="02020603050405020304" pitchFamily="18" charset="0"/>
              </a:rPr>
              <a:t> as a </a:t>
            </a:r>
            <a:r>
              <a:rPr lang="en-US" altLang="en-US" sz="2700" b="1">
                <a:latin typeface="Times New Roman" panose="02020603050405020304" pitchFamily="18" charset="0"/>
                <a:cs typeface="Times New Roman" panose="02020603050405020304" pitchFamily="18" charset="0"/>
              </a:rPr>
              <a:t>tag handler file</a:t>
            </a:r>
            <a:r>
              <a:rPr lang="en-US" altLang="en-US" sz="2700">
                <a:latin typeface="Times New Roman" panose="02020603050405020304" pitchFamily="18" charset="0"/>
                <a:cs typeface="Times New Roman" panose="02020603050405020304" pitchFamily="18" charset="0"/>
              </a:rPr>
              <a:t>. During the execution of a JSP page, while coming across a custom tag is initially taken to tag file for processing the tag definition. </a:t>
            </a:r>
          </a:p>
          <a:p>
            <a:pPr algn="just" eaLnBrk="1" hangingPunct="1">
              <a:lnSpc>
                <a:spcPct val="90000"/>
              </a:lnSpc>
            </a:pPr>
            <a:r>
              <a:rPr lang="en-US" altLang="en-US" sz="2700" b="1">
                <a:latin typeface="Times New Roman" panose="02020603050405020304" pitchFamily="18" charset="0"/>
                <a:cs typeface="Times New Roman" panose="02020603050405020304" pitchFamily="18" charset="0"/>
              </a:rPr>
              <a:t>Separate</a:t>
            </a:r>
            <a:r>
              <a:rPr lang="en-US" altLang="en-US" sz="2700">
                <a:latin typeface="Times New Roman" panose="02020603050405020304" pitchFamily="18" charset="0"/>
                <a:cs typeface="Times New Roman" panose="02020603050405020304" pitchFamily="18" charset="0"/>
              </a:rPr>
              <a:t> </a:t>
            </a:r>
            <a:r>
              <a:rPr lang="en-US" altLang="en-US" sz="2700" b="1">
                <a:latin typeface="Times New Roman" panose="02020603050405020304" pitchFamily="18" charset="0"/>
                <a:cs typeface="Times New Roman" panose="02020603050405020304" pitchFamily="18" charset="0"/>
              </a:rPr>
              <a:t>tag file are not required because</a:t>
            </a:r>
            <a:r>
              <a:rPr lang="en-US" altLang="en-US" sz="2700">
                <a:latin typeface="Times New Roman" panose="02020603050405020304" pitchFamily="18" charset="0"/>
                <a:cs typeface="Times New Roman" panose="02020603050405020304" pitchFamily="18" charset="0"/>
              </a:rPr>
              <a:t> the </a:t>
            </a:r>
            <a:r>
              <a:rPr lang="en-US" altLang="en-US" sz="2700" b="1">
                <a:latin typeface="Times New Roman" panose="02020603050405020304" pitchFamily="18" charset="0"/>
                <a:cs typeface="Times New Roman" panose="02020603050405020304" pitchFamily="18" charset="0"/>
              </a:rPr>
              <a:t>tag</a:t>
            </a:r>
            <a:r>
              <a:rPr lang="en-US" altLang="en-US" sz="2700">
                <a:latin typeface="Times New Roman" panose="02020603050405020304" pitchFamily="18" charset="0"/>
                <a:cs typeface="Times New Roman" panose="02020603050405020304" pitchFamily="18" charset="0"/>
              </a:rPr>
              <a:t> files </a:t>
            </a:r>
            <a:r>
              <a:rPr lang="en-US" altLang="en-US" sz="2700" b="1">
                <a:latin typeface="Times New Roman" panose="02020603050405020304" pitchFamily="18" charset="0"/>
                <a:cs typeface="Times New Roman" panose="02020603050405020304" pitchFamily="18" charset="0"/>
              </a:rPr>
              <a:t>contain</a:t>
            </a:r>
            <a:r>
              <a:rPr lang="en-US" altLang="en-US" sz="2700">
                <a:latin typeface="Times New Roman" panose="02020603050405020304" pitchFamily="18" charset="0"/>
                <a:cs typeface="Times New Roman" panose="02020603050405020304" pitchFamily="18" charset="0"/>
              </a:rPr>
              <a:t> the total </a:t>
            </a:r>
            <a:r>
              <a:rPr lang="en-US" altLang="en-US" sz="2700" b="1">
                <a:latin typeface="Times New Roman" panose="02020603050405020304" pitchFamily="18" charset="0"/>
                <a:cs typeface="Times New Roman" panose="02020603050405020304" pitchFamily="18" charset="0"/>
              </a:rPr>
              <a:t>implementation</a:t>
            </a:r>
            <a:r>
              <a:rPr lang="en-US" altLang="en-US" sz="2700">
                <a:latin typeface="Times New Roman" panose="02020603050405020304" pitchFamily="18" charset="0"/>
                <a:cs typeface="Times New Roman" panose="02020603050405020304" pitchFamily="18" charset="0"/>
              </a:rPr>
              <a:t> of the </a:t>
            </a:r>
            <a:r>
              <a:rPr lang="en-US" altLang="en-US" sz="2700" b="1">
                <a:latin typeface="Times New Roman" panose="02020603050405020304" pitchFamily="18" charset="0"/>
                <a:cs typeface="Times New Roman" panose="02020603050405020304" pitchFamily="18" charset="0"/>
              </a:rPr>
              <a:t>custom tag </a:t>
            </a:r>
          </a:p>
          <a:p>
            <a:pPr algn="just" eaLnBrk="1" hangingPunct="1">
              <a:lnSpc>
                <a:spcPct val="90000"/>
              </a:lnSpc>
            </a:pPr>
            <a:r>
              <a:rPr lang="en-US" altLang="en-US" sz="2700">
                <a:latin typeface="Times New Roman" panose="02020603050405020304" pitchFamily="18" charset="0"/>
                <a:cs typeface="Times New Roman" panose="02020603050405020304" pitchFamily="18" charset="0"/>
              </a:rPr>
              <a:t>Can be access through taglib directive as form</a:t>
            </a:r>
          </a:p>
          <a:p>
            <a:pPr lvl="1" algn="ctr" eaLnBrk="1" hangingPunct="1">
              <a:lnSpc>
                <a:spcPct val="90000"/>
              </a:lnSpc>
              <a:buFont typeface="Arial" panose="020B0604020202020204" pitchFamily="34" charset="0"/>
              <a:buNone/>
            </a:pPr>
            <a:r>
              <a:rPr lang="en-US" altLang="en-US" sz="2400">
                <a:solidFill>
                  <a:srgbClr val="FF3300"/>
                </a:solidFill>
                <a:latin typeface="Times New Roman" panose="02020603050405020304" pitchFamily="18" charset="0"/>
                <a:cs typeface="Times New Roman" panose="02020603050405020304" pitchFamily="18" charset="0"/>
              </a:rPr>
              <a:t>&lt;%@ taglib </a:t>
            </a:r>
            <a:r>
              <a:rPr lang="en-US" altLang="en-US" sz="2400" b="1">
                <a:solidFill>
                  <a:srgbClr val="FF3300"/>
                </a:solidFill>
                <a:latin typeface="Times New Roman" panose="02020603050405020304" pitchFamily="18" charset="0"/>
                <a:cs typeface="Times New Roman" panose="02020603050405020304" pitchFamily="18" charset="0"/>
              </a:rPr>
              <a:t>tagdir</a:t>
            </a:r>
            <a:r>
              <a:rPr lang="en-US" altLang="en-US" sz="2400">
                <a:solidFill>
                  <a:srgbClr val="FF3300"/>
                </a:solidFill>
                <a:latin typeface="Times New Roman" panose="02020603050405020304" pitchFamily="18" charset="0"/>
                <a:cs typeface="Times New Roman" panose="02020603050405020304" pitchFamily="18" charset="0"/>
              </a:rPr>
              <a:t>=”/WEB-INF/tags” prefix=”prefixName”%&gt;</a:t>
            </a:r>
            <a:endParaRPr lang="vi-VN" altLang="en-US" sz="2000">
              <a:solidFill>
                <a:srgbClr val="FF3300"/>
              </a:solidFill>
              <a:latin typeface="Times New Roman" panose="02020603050405020304" pitchFamily="18" charset="0"/>
              <a:cs typeface="Times New Roman" panose="02020603050405020304" pitchFamily="18" charset="0"/>
            </a:endParaRPr>
          </a:p>
        </p:txBody>
      </p:sp>
      <p:sp>
        <p:nvSpPr>
          <p:cNvPr id="89099" name="Rectangle 11"/>
          <p:cNvSpPr>
            <a:spLocks noChangeArrowheads="1"/>
          </p:cNvSpPr>
          <p:nvPr/>
        </p:nvSpPr>
        <p:spPr bwMode="auto">
          <a:xfrm>
            <a:off x="2378435" y="6017340"/>
            <a:ext cx="3146425" cy="39329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2" name="Date Placeholder 1">
            <a:extLst>
              <a:ext uri="{FF2B5EF4-FFF2-40B4-BE49-F238E27FC236}">
                <a16:creationId xmlns:a16="http://schemas.microsoft.com/office/drawing/2014/main" id="{73EF690F-8BB2-8EF5-0659-9492B712D1C6}"/>
              </a:ext>
            </a:extLst>
          </p:cNvPr>
          <p:cNvSpPr>
            <a:spLocks noGrp="1"/>
          </p:cNvSpPr>
          <p:nvPr>
            <p:ph type="dt" sz="half" idx="2"/>
          </p:nvPr>
        </p:nvSpPr>
        <p:spPr/>
        <p:txBody>
          <a:bodyPr/>
          <a:lstStyle/>
          <a:p>
            <a:fld id="{4B448FB1-824E-4EA9-80D6-4411321790AA}" type="datetime1">
              <a:rPr lang="en-US" smtClean="0"/>
              <a:t>4/22/2024</a:t>
            </a:fld>
            <a:endParaRPr lang="en-US"/>
          </a:p>
        </p:txBody>
      </p:sp>
      <p:sp>
        <p:nvSpPr>
          <p:cNvPr id="3" name="Slide Number Placeholder 2">
            <a:extLst>
              <a:ext uri="{FF2B5EF4-FFF2-40B4-BE49-F238E27FC236}">
                <a16:creationId xmlns:a16="http://schemas.microsoft.com/office/drawing/2014/main" id="{6F578540-511C-BDA8-45E8-E334E3E46268}"/>
              </a:ext>
            </a:extLst>
          </p:cNvPr>
          <p:cNvSpPr>
            <a:spLocks noGrp="1"/>
          </p:cNvSpPr>
          <p:nvPr>
            <p:ph type="sldNum" sz="quarter" idx="4"/>
          </p:nvPr>
        </p:nvSpPr>
        <p:spPr/>
        <p:txBody>
          <a:bodyPr/>
          <a:lstStyle/>
          <a:p>
            <a:fld id="{CC0149FD-98BB-4821-915B-09C9BFE4B727}" type="slidenum">
              <a:rPr lang="en-US" smtClean="0"/>
              <a:pPr/>
              <a:t>77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9099"/>
                                        </p:tgtEl>
                                        <p:attrNameLst>
                                          <p:attrName>style.visibility</p:attrName>
                                        </p:attrNameLst>
                                      </p:cBhvr>
                                      <p:to>
                                        <p:strVal val="visible"/>
                                      </p:to>
                                    </p:set>
                                    <p:animEffect transition="in" filter="box(in)">
                                      <p:cBhvr>
                                        <p:cTn id="7" dur="500"/>
                                        <p:tgtEl>
                                          <p:spTgt spid="89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idx="4294967295"/>
          </p:nvPr>
        </p:nvSpPr>
        <p:spPr>
          <a:xfrm>
            <a:off x="1328738" y="0"/>
            <a:ext cx="7815262" cy="1049338"/>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The Tag File Model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Overview</a:t>
            </a:r>
          </a:p>
        </p:txBody>
      </p:sp>
      <p:pic>
        <p:nvPicPr>
          <p:cNvPr id="829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75" y="987425"/>
            <a:ext cx="7497763" cy="548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8BE6474C-C0B2-2716-8252-3401F2CA8739}"/>
              </a:ext>
            </a:extLst>
          </p:cNvPr>
          <p:cNvSpPr>
            <a:spLocks noGrp="1"/>
          </p:cNvSpPr>
          <p:nvPr>
            <p:ph type="dt" sz="half" idx="2"/>
          </p:nvPr>
        </p:nvSpPr>
        <p:spPr/>
        <p:txBody>
          <a:bodyPr/>
          <a:lstStyle/>
          <a:p>
            <a:fld id="{9D70F752-CAAD-405D-9141-850FEDE09C2D}" type="datetime1">
              <a:rPr lang="en-US" smtClean="0"/>
              <a:t>4/22/2024</a:t>
            </a:fld>
            <a:endParaRPr lang="en-US"/>
          </a:p>
        </p:txBody>
      </p:sp>
      <p:sp>
        <p:nvSpPr>
          <p:cNvPr id="3" name="Slide Number Placeholder 2">
            <a:extLst>
              <a:ext uri="{FF2B5EF4-FFF2-40B4-BE49-F238E27FC236}">
                <a16:creationId xmlns:a16="http://schemas.microsoft.com/office/drawing/2014/main" id="{234ED38E-9199-DBA8-0E30-3F4E3B7E1F01}"/>
              </a:ext>
            </a:extLst>
          </p:cNvPr>
          <p:cNvSpPr>
            <a:spLocks noGrp="1"/>
          </p:cNvSpPr>
          <p:nvPr>
            <p:ph type="sldNum" sz="quarter" idx="4"/>
          </p:nvPr>
        </p:nvSpPr>
        <p:spPr/>
        <p:txBody>
          <a:bodyPr/>
          <a:lstStyle/>
          <a:p>
            <a:fld id="{CC0149FD-98BB-4821-915B-09C9BFE4B727}"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p:cNvSpPr>
          <p:nvPr>
            <p:ph type="title" idx="4294967295"/>
          </p:nvPr>
        </p:nvSpPr>
        <p:spPr>
          <a:xfrm>
            <a:off x="1328738" y="0"/>
            <a:ext cx="7815262" cy="1417638"/>
          </a:xfrm>
        </p:spPr>
        <p:txBody>
          <a:bodyPr/>
          <a:lstStyle/>
          <a:p>
            <a:r>
              <a:rPr lang="en-US" altLang="en-US" sz="4000" b="1">
                <a:latin typeface="Times New Roman" panose="02020603050405020304" pitchFamily="18" charset="0"/>
                <a:cs typeface="Times New Roman" panose="02020603050405020304" pitchFamily="18" charset="0"/>
              </a:rPr>
              <a:t>The Tag File Model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Tag File vs. TLD</a:t>
            </a:r>
          </a:p>
        </p:txBody>
      </p:sp>
      <p:graphicFrame>
        <p:nvGraphicFramePr>
          <p:cNvPr id="109598" name="Group 30"/>
          <p:cNvGraphicFramePr>
            <a:graphicFrameLocks noGrp="1"/>
          </p:cNvGraphicFramePr>
          <p:nvPr>
            <p:ph type="tbl" idx="4294967295"/>
            <p:extLst>
              <p:ext uri="{D42A27DB-BD31-4B8C-83A1-F6EECF244321}">
                <p14:modId xmlns:p14="http://schemas.microsoft.com/office/powerpoint/2010/main" val="1601093418"/>
              </p:ext>
            </p:extLst>
          </p:nvPr>
        </p:nvGraphicFramePr>
        <p:xfrm>
          <a:off x="78657" y="1723669"/>
          <a:ext cx="8986685" cy="2981643"/>
        </p:xfrm>
        <a:graphic>
          <a:graphicData uri="http://schemas.openxmlformats.org/drawingml/2006/table">
            <a:tbl>
              <a:tblPr/>
              <a:tblGrid>
                <a:gridCol w="4436876">
                  <a:extLst>
                    <a:ext uri="{9D8B030D-6E8A-4147-A177-3AD203B41FA5}">
                      <a16:colId xmlns:a16="http://schemas.microsoft.com/office/drawing/2014/main" val="20000"/>
                    </a:ext>
                  </a:extLst>
                </a:gridCol>
                <a:gridCol w="4549809">
                  <a:extLst>
                    <a:ext uri="{9D8B030D-6E8A-4147-A177-3AD203B41FA5}">
                      <a16:colId xmlns:a16="http://schemas.microsoft.com/office/drawing/2014/main" val="20001"/>
                    </a:ext>
                  </a:extLst>
                </a:gridCol>
              </a:tblGrid>
              <a:tr h="304800">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600" b="1" i="0" u="none" strike="noStrike" cap="none" normalizeH="0" baseline="0">
                          <a:ln>
                            <a:noFill/>
                          </a:ln>
                          <a:solidFill>
                            <a:srgbClr val="FF3300"/>
                          </a:solidFill>
                          <a:effectLst/>
                          <a:latin typeface="Times New Roman" pitchFamily="18" charset="0"/>
                          <a:cs typeface="Times New Roman" pitchFamily="18" charset="0"/>
                        </a:rPr>
                        <a:t>Tags</a:t>
                      </a:r>
                      <a:endParaRPr kumimoji="0" lang="en-US" sz="2000" b="0" i="0" u="none" strike="noStrike" cap="none" normalizeH="0" baseline="0">
                        <a:ln>
                          <a:noFill/>
                        </a:ln>
                        <a:solidFill>
                          <a:schemeClr val="tx1"/>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600" b="1" i="0" u="none" strike="noStrike" cap="none" normalizeH="0" baseline="0">
                          <a:ln>
                            <a:noFill/>
                          </a:ln>
                          <a:solidFill>
                            <a:srgbClr val="FF3300"/>
                          </a:solidFill>
                          <a:effectLst/>
                          <a:latin typeface="Times New Roman" pitchFamily="18" charset="0"/>
                          <a:cs typeface="Times New Roman" pitchFamily="18" charset="0"/>
                        </a:rPr>
                        <a:t>TLDs</a:t>
                      </a:r>
                      <a:endParaRPr kumimoji="0" lang="en-US" sz="2000" b="0" i="0" u="none" strike="noStrike" cap="none" normalizeH="0" baseline="0">
                        <a:ln>
                          <a:noFill/>
                        </a:ln>
                        <a:solidFill>
                          <a:schemeClr val="tx1"/>
                        </a:solidFill>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433388">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200" b="1" i="0" u="none" strike="noStrike" cap="none" normalizeH="0" baseline="0">
                          <a:ln>
                            <a:noFill/>
                          </a:ln>
                          <a:solidFill>
                            <a:schemeClr val="tx1"/>
                          </a:solidFill>
                          <a:effectLst/>
                          <a:latin typeface="Times New Roman" pitchFamily="18" charset="0"/>
                          <a:cs typeface="Times New Roman" pitchFamily="18" charset="0"/>
                        </a:rPr>
                        <a:t>Reusable components of JSP pages</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en-US" sz="2200" b="0" i="0" u="none" strike="noStrike" cap="none" normalizeH="0" baseline="0">
                          <a:ln>
                            <a:noFill/>
                          </a:ln>
                          <a:solidFill>
                            <a:schemeClr val="tx1"/>
                          </a:solidFill>
                          <a:effectLst/>
                          <a:latin typeface="Times New Roman" pitchFamily="18" charset="0"/>
                          <a:cs typeface="Times New Roman" pitchFamily="18" charset="0"/>
                        </a:rPr>
                        <a:t>- Local to a project</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200" b="1" i="0" u="none" strike="noStrike" cap="none" normalizeH="0" baseline="0">
                          <a:ln>
                            <a:noFill/>
                          </a:ln>
                          <a:solidFill>
                            <a:schemeClr val="tx1"/>
                          </a:solidFill>
                          <a:effectLst/>
                          <a:latin typeface="Times New Roman" pitchFamily="18" charset="0"/>
                          <a:cs typeface="Times New Roman" pitchFamily="18" charset="0"/>
                        </a:rPr>
                        <a:t>Can hide and eliminate scriptlets</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en-US" sz="2200" b="0" i="0" u="none" strike="noStrike" cap="none" normalizeH="0" baseline="0">
                          <a:ln>
                            <a:noFill/>
                          </a:ln>
                          <a:solidFill>
                            <a:schemeClr val="tx1"/>
                          </a:solidFill>
                          <a:effectLst/>
                          <a:latin typeface="Times New Roman" pitchFamily="18" charset="0"/>
                          <a:cs typeface="Times New Roman" pitchFamily="18" charset="0"/>
                        </a:rPr>
                        <a:t>-Cannot hide and eliminate scriptlets </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200" b="1" i="0" u="none" strike="noStrike" cap="none" normalizeH="0" baseline="0">
                          <a:ln>
                            <a:noFill/>
                          </a:ln>
                          <a:solidFill>
                            <a:schemeClr val="tx1"/>
                          </a:solidFill>
                          <a:effectLst/>
                          <a:latin typeface="Times New Roman" pitchFamily="18" charset="0"/>
                          <a:cs typeface="Times New Roman" pitchFamily="18" charset="0"/>
                        </a:rPr>
                        <a:t>Can be written easily</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en-US" sz="2200" b="0" i="0" u="none" strike="noStrike" cap="none" normalizeH="0" baseline="0">
                          <a:ln>
                            <a:noFill/>
                          </a:ln>
                          <a:solidFill>
                            <a:schemeClr val="tx1"/>
                          </a:solidFill>
                          <a:effectLst/>
                          <a:latin typeface="Times New Roman" pitchFamily="18" charset="0"/>
                          <a:cs typeface="Times New Roman" pitchFamily="18" charset="0"/>
                        </a:rPr>
                        <a:t>- High end programming required</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200" b="1" i="0" u="none" strike="noStrike" cap="none" normalizeH="0" baseline="0">
                          <a:ln>
                            <a:noFill/>
                          </a:ln>
                          <a:solidFill>
                            <a:schemeClr val="tx1"/>
                          </a:solidFill>
                          <a:effectLst/>
                          <a:latin typeface="Times New Roman" pitchFamily="18" charset="0"/>
                          <a:cs typeface="Times New Roman" pitchFamily="18" charset="0"/>
                        </a:rPr>
                        <a:t>Follow syntax closer to HTML</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en-US" sz="2200" b="0" i="0" u="none" strike="noStrike" cap="none" normalizeH="0" baseline="0">
                          <a:ln>
                            <a:noFill/>
                          </a:ln>
                          <a:solidFill>
                            <a:schemeClr val="tx1"/>
                          </a:solidFill>
                          <a:effectLst/>
                          <a:latin typeface="Times New Roman" pitchFamily="18" charset="0"/>
                          <a:cs typeface="Times New Roman" pitchFamily="18" charset="0"/>
                        </a:rPr>
                        <a:t>- Follow java programming syntax</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200" b="1" i="0" u="none" strike="noStrike" cap="none" normalizeH="0" baseline="0">
                          <a:ln>
                            <a:noFill/>
                          </a:ln>
                          <a:solidFill>
                            <a:schemeClr val="tx1"/>
                          </a:solidFill>
                          <a:effectLst/>
                          <a:latin typeface="Times New Roman" pitchFamily="18" charset="0"/>
                          <a:cs typeface="Times New Roman" pitchFamily="18" charset="0"/>
                        </a:rPr>
                        <a:t>High level as compared to TLD</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fr-FR" sz="2200" b="0" i="0" u="none" strike="noStrike" cap="none" normalizeH="0" baseline="0">
                          <a:ln>
                            <a:noFill/>
                          </a:ln>
                          <a:solidFill>
                            <a:schemeClr val="tx1"/>
                          </a:solidFill>
                          <a:effectLst/>
                          <a:latin typeface="Times New Roman" pitchFamily="18" charset="0"/>
                          <a:cs typeface="Times New Roman" pitchFamily="18" charset="0"/>
                        </a:rPr>
                        <a:t>- Low level components</a:t>
                      </a:r>
                      <a:endParaRPr kumimoji="0" lang="fr-FR"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200" b="1" i="0" u="none" strike="noStrike" cap="none" normalizeH="0" baseline="0">
                          <a:ln>
                            <a:noFill/>
                          </a:ln>
                          <a:solidFill>
                            <a:schemeClr val="tx1"/>
                          </a:solidFill>
                          <a:effectLst/>
                          <a:latin typeface="Times New Roman" pitchFamily="18" charset="0"/>
                          <a:cs typeface="Times New Roman" pitchFamily="18" charset="0"/>
                        </a:rPr>
                        <a:t>Need to be defined earlier</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en-US" sz="2200" b="0" i="0" u="none" strike="noStrike" cap="none" normalizeH="0" baseline="0">
                          <a:ln>
                            <a:noFill/>
                          </a:ln>
                          <a:solidFill>
                            <a:schemeClr val="tx1"/>
                          </a:solidFill>
                          <a:effectLst/>
                          <a:latin typeface="Times New Roman" pitchFamily="18" charset="0"/>
                          <a:cs typeface="Times New Roman" pitchFamily="18" charset="0"/>
                        </a:rPr>
                        <a:t>- Generated automatically</a:t>
                      </a:r>
                      <a:endParaRPr kumimoji="0" lang="en-US" sz="2200" b="0" i="0" u="none" strike="noStrike" cap="none" normalizeH="0" baseline="0">
                        <a:ln>
                          <a:noFill/>
                        </a:ln>
                        <a:solidFill>
                          <a:schemeClr val="tx1"/>
                        </a:solidFill>
                        <a:effectLst/>
                        <a:latin typeface="Calibri"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Date Placeholder 1">
            <a:extLst>
              <a:ext uri="{FF2B5EF4-FFF2-40B4-BE49-F238E27FC236}">
                <a16:creationId xmlns:a16="http://schemas.microsoft.com/office/drawing/2014/main" id="{D52A0DFF-B734-934F-D350-7E39AFD3A9F7}"/>
              </a:ext>
            </a:extLst>
          </p:cNvPr>
          <p:cNvSpPr>
            <a:spLocks noGrp="1"/>
          </p:cNvSpPr>
          <p:nvPr>
            <p:ph type="dt" sz="half" idx="2"/>
          </p:nvPr>
        </p:nvSpPr>
        <p:spPr/>
        <p:txBody>
          <a:bodyPr/>
          <a:lstStyle/>
          <a:p>
            <a:fld id="{07BE8100-9F5B-4CD6-87E8-6A8FA97DCB5E}" type="datetime1">
              <a:rPr lang="en-US" smtClean="0"/>
              <a:t>4/22/2024</a:t>
            </a:fld>
            <a:endParaRPr lang="en-US"/>
          </a:p>
        </p:txBody>
      </p:sp>
      <p:sp>
        <p:nvSpPr>
          <p:cNvPr id="3" name="Slide Number Placeholder 2">
            <a:extLst>
              <a:ext uri="{FF2B5EF4-FFF2-40B4-BE49-F238E27FC236}">
                <a16:creationId xmlns:a16="http://schemas.microsoft.com/office/drawing/2014/main" id="{BB3DA1B6-9A77-7512-D1E2-C3462A45F867}"/>
              </a:ext>
            </a:extLst>
          </p:cNvPr>
          <p:cNvSpPr>
            <a:spLocks noGrp="1"/>
          </p:cNvSpPr>
          <p:nvPr>
            <p:ph type="sldNum" sz="quarter" idx="4"/>
          </p:nvPr>
        </p:nvSpPr>
        <p:spPr/>
        <p:txBody>
          <a:bodyPr/>
          <a:lstStyle/>
          <a:p>
            <a:fld id="{CC0149FD-98BB-4821-915B-09C9BFE4B727}" type="slidenum">
              <a:rPr lang="en-US" smtClean="0"/>
              <a:pPr/>
              <a:t>79</a:t>
            </a:fld>
            <a:endParaRPr lang="en-US"/>
          </a:p>
        </p:txBody>
      </p:sp>
      <p:sp>
        <p:nvSpPr>
          <p:cNvPr id="5" name="TextBox 4">
            <a:extLst>
              <a:ext uri="{FF2B5EF4-FFF2-40B4-BE49-F238E27FC236}">
                <a16:creationId xmlns:a16="http://schemas.microsoft.com/office/drawing/2014/main" id="{A84BF571-3FB0-F7A7-8ABD-7E35B73AA584}"/>
              </a:ext>
            </a:extLst>
          </p:cNvPr>
          <p:cNvSpPr txBox="1"/>
          <p:nvPr/>
        </p:nvSpPr>
        <p:spPr>
          <a:xfrm>
            <a:off x="-68827" y="5011343"/>
            <a:ext cx="9134169" cy="646331"/>
          </a:xfrm>
          <a:prstGeom prst="rect">
            <a:avLst/>
          </a:prstGeom>
          <a:noFill/>
        </p:spPr>
        <p:txBody>
          <a:bodyPr wrap="square">
            <a:spAutoFit/>
          </a:bodyPr>
          <a:lstStyle/>
          <a:p>
            <a:pPr marL="285750" indent="-285750">
              <a:buFont typeface="Wingdings" panose="05000000000000000000" pitchFamily="2" charset="2"/>
              <a:buChar char="Ø"/>
            </a:pPr>
            <a:r>
              <a:rPr lang="en-US"/>
              <a:t>Reference to: http://www.kieutrongkhanh.net/2016/08/custom-tag-library-tao-ra-tag-library.html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9598"/>
                                        </p:tgtEl>
                                        <p:attrNameLst>
                                          <p:attrName>style.visibility</p:attrName>
                                        </p:attrNameLst>
                                      </p:cBhvr>
                                      <p:to>
                                        <p:strVal val="visible"/>
                                      </p:to>
                                    </p:set>
                                    <p:animEffect transition="in" filter="box(in)">
                                      <p:cBhvr>
                                        <p:cTn id="7" dur="500"/>
                                        <p:tgtEl>
                                          <p:spTgt spid="109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idx="4294967295"/>
          </p:nvPr>
        </p:nvSpPr>
        <p:spPr>
          <a:xfrm>
            <a:off x="914400" y="0"/>
            <a:ext cx="8229600" cy="110807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Core Tag Library – General Purposes</a:t>
            </a:r>
          </a:p>
        </p:txBody>
      </p:sp>
      <p:graphicFrame>
        <p:nvGraphicFramePr>
          <p:cNvPr id="20499" name="Group 19"/>
          <p:cNvGraphicFramePr>
            <a:graphicFrameLocks noGrp="1"/>
          </p:cNvGraphicFramePr>
          <p:nvPr>
            <p:extLst>
              <p:ext uri="{D42A27DB-BD31-4B8C-83A1-F6EECF244321}">
                <p14:modId xmlns:p14="http://schemas.microsoft.com/office/powerpoint/2010/main" val="3829915292"/>
              </p:ext>
            </p:extLst>
          </p:nvPr>
        </p:nvGraphicFramePr>
        <p:xfrm>
          <a:off x="66675" y="1857618"/>
          <a:ext cx="9010650" cy="3872186"/>
        </p:xfrm>
        <a:graphic>
          <a:graphicData uri="http://schemas.openxmlformats.org/drawingml/2006/table">
            <a:tbl>
              <a:tblPr/>
              <a:tblGrid>
                <a:gridCol w="1681162">
                  <a:extLst>
                    <a:ext uri="{9D8B030D-6E8A-4147-A177-3AD203B41FA5}">
                      <a16:colId xmlns:a16="http://schemas.microsoft.com/office/drawing/2014/main" val="20000"/>
                    </a:ext>
                  </a:extLst>
                </a:gridCol>
                <a:gridCol w="7329488">
                  <a:extLst>
                    <a:ext uri="{9D8B030D-6E8A-4147-A177-3AD203B41FA5}">
                      <a16:colId xmlns:a16="http://schemas.microsoft.com/office/drawing/2014/main" val="20001"/>
                    </a:ext>
                  </a:extLst>
                </a:gridCol>
              </a:tblGrid>
              <a:tr h="336522">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Tags </a:t>
                      </a:r>
                      <a:endParaRPr kumimoji="0" lang="en-US" sz="1800" b="0" i="0" u="none" strike="noStrike" cap="none" normalizeH="0" baseline="0">
                        <a:ln>
                          <a:noFill/>
                        </a:ln>
                        <a:solidFill>
                          <a:schemeClr val="tx1"/>
                        </a:solidFill>
                        <a:effectLst/>
                        <a:latin typeface="Calibri" pitchFamily="34" charset="0"/>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 typeface="Arial" charset="0"/>
                        <a:buNone/>
                        <a:tabLst/>
                      </a:pPr>
                      <a:r>
                        <a:rPr kumimoji="0" lang="en-US" sz="1400" b="1" i="0" u="none" strike="noStrike" cap="none" normalizeH="0" baseline="0">
                          <a:ln>
                            <a:noFill/>
                          </a:ln>
                          <a:solidFill>
                            <a:srgbClr val="FF3300"/>
                          </a:solidFill>
                          <a:effectLst/>
                          <a:latin typeface="Times New Roman" pitchFamily="18" charset="0"/>
                          <a:cs typeface="Times New Roman" pitchFamily="18" charset="0"/>
                        </a:rPr>
                        <a:t>Descriptions</a:t>
                      </a:r>
                      <a:endParaRPr kumimoji="0" lang="en-US" sz="1800" b="0" i="0" u="none" strike="noStrike" cap="none" normalizeH="0" baseline="0">
                        <a:ln>
                          <a:noFill/>
                        </a:ln>
                        <a:solidFill>
                          <a:schemeClr val="tx1"/>
                        </a:solidFill>
                        <a:effectLst/>
                        <a:latin typeface="Calibri" pitchFamily="34" charset="0"/>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extLst>
                  <a:ext uri="{0D108BD9-81ED-4DB2-BD59-A6C34878D82A}">
                    <a16:rowId xmlns:a16="http://schemas.microsoft.com/office/drawing/2014/main" val="10000"/>
                  </a:ext>
                </a:extLst>
              </a:tr>
              <a:tr h="2529633">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&lt;c:out&gt;</a:t>
                      </a:r>
                      <a:endParaRPr kumimoji="0" lang="en-US" sz="2000" b="0" i="0" u="none" strike="noStrike" cap="none" normalizeH="0" baseline="0">
                        <a:ln>
                          <a:noFill/>
                        </a:ln>
                        <a:solidFill>
                          <a:schemeClr val="tx1"/>
                        </a:solidFill>
                        <a:effectLst/>
                        <a:latin typeface="Calibri" pitchFamily="34" charset="0"/>
                      </a:endParaRPr>
                    </a:p>
                  </a:txBody>
                  <a:tcPr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rgbClr val="FF3300"/>
                          </a:solidFill>
                          <a:effectLst/>
                          <a:latin typeface="Times New Roman" pitchFamily="18" charset="0"/>
                          <a:cs typeface="Times New Roman" pitchFamily="18" charset="0"/>
                        </a:rPr>
                        <a:t>&lt;c:out value=“</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value|expression</a:t>
                      </a:r>
                      <a:r>
                        <a:rPr kumimoji="0" lang="en-US" sz="2000" b="1" i="0" u="none" strike="noStrike" cap="none" normalizeH="0" baseline="0">
                          <a:ln>
                            <a:noFill/>
                          </a:ln>
                          <a:solidFill>
                            <a:srgbClr val="FF3300"/>
                          </a:solidFill>
                          <a:effectLst/>
                          <a:latin typeface="Times New Roman" pitchFamily="18" charset="0"/>
                          <a:cs typeface="Times New Roman" pitchFamily="18" charset="0"/>
                        </a:rPr>
                        <a:t>” </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escapeXml</a:t>
                      </a:r>
                      <a:r>
                        <a:rPr kumimoji="0" lang="en-US" sz="2000" b="1" i="0" u="none" strike="noStrike" cap="none" normalizeH="0" baseline="0">
                          <a:ln>
                            <a:noFill/>
                          </a:ln>
                          <a:solidFill>
                            <a:srgbClr val="FF3300"/>
                          </a:solidFill>
                          <a:effectLst/>
                          <a:latin typeface="Times New Roman" pitchFamily="18" charset="0"/>
                          <a:cs typeface="Times New Roman" pitchFamily="18" charset="0"/>
                        </a:rPr>
                        <a:t>=“</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true|false</a:t>
                      </a:r>
                      <a:r>
                        <a:rPr kumimoji="0" lang="en-US" sz="2000" b="1" i="0" u="none" strike="noStrike" cap="none" normalizeH="0" baseline="0">
                          <a:ln>
                            <a:noFill/>
                          </a:ln>
                          <a:solidFill>
                            <a:srgbClr val="FF3300"/>
                          </a:solidFill>
                          <a:effectLst/>
                          <a:latin typeface="Times New Roman" pitchFamily="18" charset="0"/>
                          <a:cs typeface="Times New Roman" pitchFamily="18" charset="0"/>
                        </a:rPr>
                        <a:t>” default=“</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defaultValue</a:t>
                      </a:r>
                      <a:r>
                        <a:rPr kumimoji="0" lang="en-US" sz="2000" b="1" i="0" u="none" strike="noStrike" cap="none" normalizeH="0" baseline="0">
                          <a:ln>
                            <a:noFill/>
                          </a:ln>
                          <a:solidFill>
                            <a:srgbClr val="FF3300"/>
                          </a:solidFill>
                          <a:effectLst/>
                          <a:latin typeface="Times New Roman" pitchFamily="18" charset="0"/>
                          <a:cs typeface="Times New Roman" pitchFamily="18" charset="0"/>
                        </a:rPr>
                        <a:t>” /&gt;</a:t>
                      </a:r>
                    </a:p>
                    <a:p>
                      <a:pPr marL="342900" marR="0" lvl="0" indent="-342900" algn="justLow"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Evaluate</a:t>
                      </a:r>
                      <a:r>
                        <a:rPr kumimoji="0" lang="en-US" sz="2000" b="0" i="0" u="none" strike="noStrike" cap="none" normalizeH="0" baseline="0">
                          <a:ln>
                            <a:noFill/>
                          </a:ln>
                          <a:solidFill>
                            <a:schemeClr val="tx1"/>
                          </a:solidFill>
                          <a:effectLst/>
                          <a:latin typeface="Times New Roman" pitchFamily="18" charset="0"/>
                          <a:cs typeface="Times New Roman" pitchFamily="18" charset="0"/>
                        </a:rPr>
                        <a:t> an </a:t>
                      </a:r>
                      <a:r>
                        <a:rPr kumimoji="0" lang="en-US" sz="2000" b="1" i="0" u="none" strike="noStrike" cap="none" normalizeH="0" baseline="0">
                          <a:ln>
                            <a:noFill/>
                          </a:ln>
                          <a:solidFill>
                            <a:schemeClr val="tx1"/>
                          </a:solidFill>
                          <a:effectLst/>
                          <a:latin typeface="Times New Roman" pitchFamily="18" charset="0"/>
                          <a:cs typeface="Times New Roman" pitchFamily="18" charset="0"/>
                        </a:rPr>
                        <a:t>expression</a:t>
                      </a:r>
                      <a:r>
                        <a:rPr kumimoji="0" lang="en-US" sz="2000" b="0" i="0" u="none" strike="noStrike" cap="none" normalizeH="0" baseline="0">
                          <a:ln>
                            <a:noFill/>
                          </a:ln>
                          <a:solidFill>
                            <a:schemeClr val="tx1"/>
                          </a:solidFill>
                          <a:effectLst/>
                          <a:latin typeface="Times New Roman" pitchFamily="18" charset="0"/>
                          <a:cs typeface="Times New Roman" pitchFamily="18" charset="0"/>
                        </a:rPr>
                        <a:t> &amp; </a:t>
                      </a:r>
                      <a:r>
                        <a:rPr kumimoji="0" lang="en-US" sz="2000" b="1" i="0" u="none" strike="noStrike" cap="none" normalizeH="0" baseline="0">
                          <a:ln>
                            <a:noFill/>
                          </a:ln>
                          <a:solidFill>
                            <a:schemeClr val="tx1"/>
                          </a:solidFill>
                          <a:effectLst/>
                          <a:latin typeface="Times New Roman" pitchFamily="18" charset="0"/>
                          <a:cs typeface="Times New Roman" pitchFamily="18" charset="0"/>
                        </a:rPr>
                        <a:t>store</a:t>
                      </a:r>
                      <a:r>
                        <a:rPr kumimoji="0" lang="en-US" sz="2000" b="0" i="0" u="none" strike="noStrike" cap="none" normalizeH="0" baseline="0">
                          <a:ln>
                            <a:noFill/>
                          </a:ln>
                          <a:solidFill>
                            <a:schemeClr val="tx1"/>
                          </a:solidFill>
                          <a:effectLst/>
                          <a:latin typeface="Times New Roman" pitchFamily="18" charset="0"/>
                          <a:cs typeface="Times New Roman" pitchFamily="18" charset="0"/>
                        </a:rPr>
                        <a:t> the </a:t>
                      </a:r>
                      <a:r>
                        <a:rPr kumimoji="0" lang="en-US" sz="2000" b="1" i="0" u="none" strike="noStrike" cap="none" normalizeH="0" baseline="0">
                          <a:ln>
                            <a:noFill/>
                          </a:ln>
                          <a:solidFill>
                            <a:schemeClr val="tx1"/>
                          </a:solidFill>
                          <a:effectLst/>
                          <a:latin typeface="Times New Roman" pitchFamily="18" charset="0"/>
                          <a:cs typeface="Times New Roman" pitchFamily="18" charset="0"/>
                        </a:rPr>
                        <a:t>result</a:t>
                      </a:r>
                      <a:r>
                        <a:rPr kumimoji="0" lang="en-US" sz="2000" b="0" i="0" u="none" strike="noStrike" cap="none" normalizeH="0" baseline="0">
                          <a:ln>
                            <a:noFill/>
                          </a:ln>
                          <a:solidFill>
                            <a:schemeClr val="tx1"/>
                          </a:solidFill>
                          <a:effectLst/>
                          <a:latin typeface="Times New Roman" pitchFamily="18" charset="0"/>
                          <a:cs typeface="Times New Roman" pitchFamily="18" charset="0"/>
                        </a:rPr>
                        <a:t> in </a:t>
                      </a:r>
                      <a:r>
                        <a:rPr kumimoji="0" lang="en-US" sz="2000" b="1" i="0" u="none" strike="noStrike" cap="none" normalizeH="0" baseline="0">
                          <a:ln>
                            <a:noFill/>
                          </a:ln>
                          <a:solidFill>
                            <a:schemeClr val="tx1"/>
                          </a:solidFill>
                          <a:effectLst/>
                          <a:latin typeface="Times New Roman" pitchFamily="18" charset="0"/>
                          <a:cs typeface="Times New Roman" pitchFamily="18" charset="0"/>
                        </a:rPr>
                        <a:t>the current </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JspWrite</a:t>
                      </a:r>
                      <a:r>
                        <a:rPr kumimoji="0" lang="en-US" sz="2000" b="1" i="0" u="none" strike="noStrike" cap="none" normalizeH="0" baseline="0">
                          <a:ln>
                            <a:noFill/>
                          </a:ln>
                          <a:solidFill>
                            <a:schemeClr val="tx1"/>
                          </a:solidFill>
                          <a:effectLst/>
                          <a:latin typeface="Times New Roman" pitchFamily="18" charset="0"/>
                          <a:cs typeface="Times New Roman" pitchFamily="18" charset="0"/>
                        </a:rPr>
                        <a:t> object</a:t>
                      </a:r>
                    </a:p>
                    <a:p>
                      <a:pPr marL="342900" marR="0" lvl="0" indent="-342900" algn="justLow" defTabSz="914400" rtl="0" eaLnBrk="0" fontAlgn="base" latinLnBrk="0" hangingPunct="0">
                        <a:lnSpc>
                          <a:spcPct val="100000"/>
                        </a:lnSpc>
                        <a:spcBef>
                          <a:spcPct val="0"/>
                        </a:spcBef>
                        <a:spcAft>
                          <a:spcPct val="0"/>
                        </a:spcAft>
                        <a:buClrTx/>
                        <a:buSzTx/>
                        <a:buFontTx/>
                        <a:buChar char="-"/>
                        <a:tabLst/>
                      </a:pPr>
                      <a:r>
                        <a:rPr kumimoji="0" lang="en-US" sz="2000" b="0" i="0" u="none" strike="noStrike" kern="1200" cap="none" normalizeH="0" baseline="0">
                          <a:ln>
                            <a:noFill/>
                          </a:ln>
                          <a:solidFill>
                            <a:schemeClr val="tx1"/>
                          </a:solidFill>
                          <a:effectLst/>
                          <a:latin typeface="Times New Roman" pitchFamily="18" charset="0"/>
                          <a:ea typeface="+mn-ea"/>
                          <a:cs typeface="Times New Roman" pitchFamily="18" charset="0"/>
                        </a:rPr>
                        <a:t>Default value if the resulting value is null</a:t>
                      </a:r>
                    </a:p>
                    <a:p>
                      <a:pPr marL="342900" marR="0" lvl="0" indent="-342900" algn="justLow" defTabSz="914400" rtl="0" eaLnBrk="0" fontAlgn="base" latinLnBrk="0" hangingPunct="0">
                        <a:lnSpc>
                          <a:spcPct val="100000"/>
                        </a:lnSpc>
                        <a:spcBef>
                          <a:spcPct val="0"/>
                        </a:spcBef>
                        <a:spcAft>
                          <a:spcPct val="0"/>
                        </a:spcAft>
                        <a:buClrTx/>
                        <a:buSzTx/>
                        <a:buFontTx/>
                        <a:buChar char="-"/>
                        <a:tabLst/>
                      </a:pPr>
                      <a:r>
                        <a:rPr kumimoji="0" lang="en-US" sz="2000" b="0" i="0" u="none" strike="noStrike" kern="1200" cap="none" normalizeH="0" baseline="0">
                          <a:ln>
                            <a:noFill/>
                          </a:ln>
                          <a:solidFill>
                            <a:schemeClr val="tx1"/>
                          </a:solidFill>
                          <a:effectLst/>
                          <a:latin typeface="Times New Roman" pitchFamily="18" charset="0"/>
                          <a:ea typeface="+mn-ea"/>
                          <a:cs typeface="Times New Roman" pitchFamily="18" charset="0"/>
                        </a:rPr>
                        <a:t>Similar to print out the data using out object in </a:t>
                      </a:r>
                      <a:r>
                        <a:rPr kumimoji="0" lang="en-US" sz="2000" b="0" i="0" u="none" strike="noStrike" cap="none" normalizeH="0" baseline="0">
                          <a:ln>
                            <a:noFill/>
                          </a:ln>
                          <a:solidFill>
                            <a:schemeClr val="tx1"/>
                          </a:solidFill>
                          <a:effectLst/>
                          <a:latin typeface="Times New Roman" pitchFamily="18" charset="0"/>
                          <a:cs typeface="Times New Roman" pitchFamily="18" charset="0"/>
                        </a:rPr>
                        <a:t>JSP Implicit Object</a:t>
                      </a:r>
                    </a:p>
                    <a:p>
                      <a:pPr marL="342900" marR="0" lvl="0" indent="-342900" algn="justLow"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Ex</a:t>
                      </a:r>
                      <a:r>
                        <a:rPr kumimoji="0" lang="en-US" sz="2000" b="0" i="0" u="none" strike="noStrike" cap="none" normalizeH="0" baseline="0">
                          <a:ln>
                            <a:noFill/>
                          </a:ln>
                          <a:solidFill>
                            <a:schemeClr val="tx1"/>
                          </a:solidFill>
                          <a:effectLst/>
                          <a:latin typeface="Times New Roman" pitchFamily="18" charset="0"/>
                          <a:cs typeface="Times New Roman" pitchFamily="18" charset="0"/>
                        </a:rPr>
                        <a:t>: &lt;c:out value=”${simple}”/&gt;</a:t>
                      </a:r>
                    </a:p>
                    <a:p>
                      <a:pPr marL="342900" marR="0" lvl="0" indent="-342900" algn="justLow"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Calibri" pitchFamily="34" charset="0"/>
                        </a:rPr>
                        <a:t>	</a:t>
                      </a:r>
                      <a:r>
                        <a:rPr kumimoji="0" lang="en-US" sz="2000" b="0" i="0" u="none" strike="noStrike" kern="1200" cap="none" normalizeH="0" baseline="0">
                          <a:ln>
                            <a:noFill/>
                          </a:ln>
                          <a:solidFill>
                            <a:schemeClr val="tx1"/>
                          </a:solidFill>
                          <a:effectLst/>
                          <a:latin typeface="Times New Roman" pitchFamily="18" charset="0"/>
                          <a:ea typeface="+mn-ea"/>
                          <a:cs typeface="Times New Roman" pitchFamily="18" charset="0"/>
                        </a:rPr>
                        <a:t>similar to &lt;%= </a:t>
                      </a:r>
                      <a:r>
                        <a:rPr kumimoji="0" lang="en-US" sz="2000" b="0" i="0" u="none" strike="noStrike" kern="1200" cap="none" normalizeH="0" baseline="0" err="1">
                          <a:ln>
                            <a:noFill/>
                          </a:ln>
                          <a:solidFill>
                            <a:schemeClr val="tx1"/>
                          </a:solidFill>
                          <a:effectLst/>
                          <a:latin typeface="Times New Roman" pitchFamily="18" charset="0"/>
                          <a:ea typeface="+mn-ea"/>
                          <a:cs typeface="Times New Roman" pitchFamily="18" charset="0"/>
                        </a:rPr>
                        <a:t>pageContext.getAttribute</a:t>
                      </a:r>
                      <a:r>
                        <a:rPr kumimoji="0" lang="en-US" sz="2000" b="0" i="0" u="none" strike="noStrike" kern="1200" cap="none" normalizeH="0" baseline="0">
                          <a:ln>
                            <a:noFill/>
                          </a:ln>
                          <a:solidFill>
                            <a:schemeClr val="tx1"/>
                          </a:solidFill>
                          <a:effectLst/>
                          <a:latin typeface="Times New Roman" pitchFamily="18" charset="0"/>
                          <a:ea typeface="+mn-ea"/>
                          <a:cs typeface="Times New Roman" pitchFamily="18" charset="0"/>
                        </a:rPr>
                        <a:t>(simple) %&gt;</a:t>
                      </a:r>
                    </a:p>
                  </a:txBody>
                  <a:tcPr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5758">
                <a:tc>
                  <a:txBody>
                    <a:bodyPr/>
                    <a:lstStyle/>
                    <a:p>
                      <a:pPr marL="342900" marR="0" lvl="0" indent="-342900" algn="l" defTabSz="914400" rtl="0" eaLnBrk="1" fontAlgn="base" latinLnBrk="0" hangingPunct="1">
                        <a:lnSpc>
                          <a:spcPct val="100000"/>
                        </a:lnSpc>
                        <a:spcBef>
                          <a:spcPct val="0"/>
                        </a:spcBef>
                        <a:spcAft>
                          <a:spcPct val="0"/>
                        </a:spcAft>
                        <a:buClrTx/>
                        <a:buSzTx/>
                        <a:buFont typeface="Arial" charset="0"/>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&lt;c:catch&gt;</a:t>
                      </a:r>
                      <a:endParaRPr kumimoji="0" lang="en-US" sz="2000" b="0" i="0" u="none" strike="noStrike" cap="none" normalizeH="0" baseline="0">
                        <a:ln>
                          <a:noFill/>
                        </a:ln>
                        <a:solidFill>
                          <a:schemeClr val="tx1"/>
                        </a:solidFill>
                        <a:effectLst/>
                        <a:latin typeface="Calibri" pitchFamily="34" charset="0"/>
                      </a:endParaRPr>
                    </a:p>
                  </a:txBody>
                  <a:tcPr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Low" defTabSz="914400" rtl="0" eaLnBrk="1" fontAlgn="base" latinLnBrk="0" hangingPunct="1">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rgbClr val="FF3300"/>
                          </a:solidFill>
                          <a:effectLst/>
                          <a:latin typeface="Times New Roman" pitchFamily="18" charset="0"/>
                          <a:cs typeface="Times New Roman" pitchFamily="18" charset="0"/>
                        </a:rPr>
                        <a:t>&lt;</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c:catch</a:t>
                      </a:r>
                      <a:r>
                        <a:rPr kumimoji="0" lang="en-US" sz="2000" b="1" i="0" u="none" strike="noStrike" cap="none" normalizeH="0" baseline="0">
                          <a:ln>
                            <a:noFill/>
                          </a:ln>
                          <a:solidFill>
                            <a:srgbClr val="FF3300"/>
                          </a:solidFill>
                          <a:effectLst/>
                          <a:latin typeface="Times New Roman" pitchFamily="18" charset="0"/>
                          <a:cs typeface="Times New Roman" pitchFamily="18" charset="0"/>
                        </a:rPr>
                        <a:t> [var=”</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varName</a:t>
                      </a:r>
                      <a:r>
                        <a:rPr kumimoji="0" lang="en-US" sz="2000" b="1" i="0" u="none" strike="noStrike" cap="none" normalizeH="0" baseline="0">
                          <a:ln>
                            <a:noFill/>
                          </a:ln>
                          <a:solidFill>
                            <a:srgbClr val="FF3300"/>
                          </a:solidFill>
                          <a:effectLst/>
                          <a:latin typeface="Times New Roman" pitchFamily="18" charset="0"/>
                          <a:cs typeface="Times New Roman" pitchFamily="18" charset="0"/>
                        </a:rPr>
                        <a:t>”]&gt;…&lt;/</a:t>
                      </a:r>
                      <a:r>
                        <a:rPr kumimoji="0" lang="en-US" sz="2000" b="1" i="0" u="none" strike="noStrike" cap="none" normalizeH="0" baseline="0" err="1">
                          <a:ln>
                            <a:noFill/>
                          </a:ln>
                          <a:solidFill>
                            <a:srgbClr val="FF3300"/>
                          </a:solidFill>
                          <a:effectLst/>
                          <a:latin typeface="Times New Roman" pitchFamily="18" charset="0"/>
                          <a:cs typeface="Times New Roman" pitchFamily="18" charset="0"/>
                        </a:rPr>
                        <a:t>c:catch</a:t>
                      </a:r>
                      <a:r>
                        <a:rPr kumimoji="0" lang="en-US" sz="2000" b="1" i="0" u="none" strike="noStrike" cap="none" normalizeH="0" baseline="0">
                          <a:ln>
                            <a:noFill/>
                          </a:ln>
                          <a:solidFill>
                            <a:srgbClr val="FF3300"/>
                          </a:solidFill>
                          <a:effectLst/>
                          <a:latin typeface="Times New Roman" pitchFamily="18" charset="0"/>
                          <a:cs typeface="Times New Roman" pitchFamily="18" charset="0"/>
                        </a:rPr>
                        <a:t>&gt;</a:t>
                      </a:r>
                    </a:p>
                    <a:p>
                      <a:pPr marL="342900" marR="0" lvl="0" indent="-342900" algn="justLow" defTabSz="914400" rtl="0" eaLnBrk="0" fontAlgn="base" latinLnBrk="0" hangingPunct="0">
                        <a:lnSpc>
                          <a:spcPct val="100000"/>
                        </a:lnSpc>
                        <a:spcBef>
                          <a:spcPct val="0"/>
                        </a:spcBef>
                        <a:spcAft>
                          <a:spcPct val="0"/>
                        </a:spcAft>
                        <a:buClrTx/>
                        <a:buSzTx/>
                        <a:buFont typeface="Arial" charset="0"/>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cs typeface="Times New Roman" pitchFamily="18" charset="0"/>
                        </a:rPr>
                        <a:t>Provides</a:t>
                      </a:r>
                      <a:r>
                        <a:rPr kumimoji="0" lang="en-US" sz="2000" b="0" i="0" u="none" strike="noStrike" cap="none" normalizeH="0" baseline="0">
                          <a:ln>
                            <a:noFill/>
                          </a:ln>
                          <a:solidFill>
                            <a:schemeClr val="tx1"/>
                          </a:solidFill>
                          <a:effectLst/>
                          <a:latin typeface="Times New Roman" pitchFamily="18" charset="0"/>
                          <a:cs typeface="Times New Roman" pitchFamily="18" charset="0"/>
                        </a:rPr>
                        <a:t> an </a:t>
                      </a:r>
                      <a:r>
                        <a:rPr kumimoji="0" lang="en-US" sz="2000" b="1" i="0" u="none" strike="noStrike" cap="none" normalizeH="0" baseline="0">
                          <a:ln>
                            <a:noFill/>
                          </a:ln>
                          <a:solidFill>
                            <a:schemeClr val="tx1"/>
                          </a:solidFill>
                          <a:effectLst/>
                          <a:latin typeface="Times New Roman" pitchFamily="18" charset="0"/>
                          <a:cs typeface="Times New Roman" pitchFamily="18" charset="0"/>
                        </a:rPr>
                        <a:t>exception handling functionality</a:t>
                      </a:r>
                      <a:r>
                        <a:rPr kumimoji="0" lang="en-US" sz="2000" b="0" i="0" u="none" strike="noStrike" cap="none" normalizeH="0" baseline="0">
                          <a:ln>
                            <a:noFill/>
                          </a:ln>
                          <a:solidFill>
                            <a:schemeClr val="tx1"/>
                          </a:solidFill>
                          <a:effectLst/>
                          <a:latin typeface="Times New Roman" pitchFamily="18" charset="0"/>
                          <a:cs typeface="Times New Roman" pitchFamily="18" charset="0"/>
                        </a:rPr>
                        <a:t>, such as </a:t>
                      </a:r>
                      <a:r>
                        <a:rPr kumimoji="0" lang="en-US" sz="2000" b="1" i="0" u="none" strike="noStrike" cap="none" normalizeH="0" baseline="0">
                          <a:ln>
                            <a:noFill/>
                          </a:ln>
                          <a:solidFill>
                            <a:schemeClr val="tx1"/>
                          </a:solidFill>
                          <a:effectLst/>
                          <a:latin typeface="Times New Roman" pitchFamily="18" charset="0"/>
                          <a:cs typeface="Times New Roman" pitchFamily="18" charset="0"/>
                        </a:rPr>
                        <a:t>try-catch</a:t>
                      </a:r>
                      <a:r>
                        <a:rPr kumimoji="0" lang="en-US" sz="2000" b="0" i="0" u="none" strike="noStrike" cap="none" normalizeH="0" baseline="0">
                          <a:ln>
                            <a:noFill/>
                          </a:ln>
                          <a:solidFill>
                            <a:schemeClr val="tx1"/>
                          </a:solidFill>
                          <a:effectLst/>
                          <a:latin typeface="Times New Roman" pitchFamily="18" charset="0"/>
                          <a:cs typeface="Times New Roman" pitchFamily="18" charset="0"/>
                        </a:rPr>
                        <a:t>, inside JSP pages </a:t>
                      </a:r>
                      <a:r>
                        <a:rPr kumimoji="0" lang="en-US" sz="2000" b="1" i="0" u="none" strike="noStrike" cap="none" normalizeH="0" baseline="0">
                          <a:ln>
                            <a:noFill/>
                          </a:ln>
                          <a:solidFill>
                            <a:schemeClr val="tx1"/>
                          </a:solidFill>
                          <a:effectLst/>
                          <a:latin typeface="Times New Roman" pitchFamily="18" charset="0"/>
                          <a:cs typeface="Times New Roman" pitchFamily="18" charset="0"/>
                        </a:rPr>
                        <a:t>without using </a:t>
                      </a:r>
                      <a:r>
                        <a:rPr kumimoji="0" lang="en-US" sz="2000" b="1" i="0" u="none" strike="noStrike" cap="none" normalizeH="0" baseline="0" err="1">
                          <a:ln>
                            <a:noFill/>
                          </a:ln>
                          <a:solidFill>
                            <a:schemeClr val="tx1"/>
                          </a:solidFill>
                          <a:effectLst/>
                          <a:latin typeface="Times New Roman" pitchFamily="18" charset="0"/>
                          <a:cs typeface="Times New Roman" pitchFamily="18" charset="0"/>
                        </a:rPr>
                        <a:t>scriptlets</a:t>
                      </a:r>
                      <a:endParaRPr kumimoji="0" lang="en-US" sz="2000" b="1" i="0" u="none" strike="noStrike" cap="none" normalizeH="0" baseline="0">
                        <a:ln>
                          <a:noFill/>
                        </a:ln>
                        <a:solidFill>
                          <a:schemeClr val="tx1"/>
                        </a:solidFill>
                        <a:effectLst/>
                        <a:latin typeface="Calibri" pitchFamily="34" charset="0"/>
                      </a:endParaRPr>
                    </a:p>
                  </a:txBody>
                  <a:tcPr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Date Placeholder 1">
            <a:extLst>
              <a:ext uri="{FF2B5EF4-FFF2-40B4-BE49-F238E27FC236}">
                <a16:creationId xmlns:a16="http://schemas.microsoft.com/office/drawing/2014/main" id="{FD13E84A-7398-3B83-88CF-B72C864894AC}"/>
              </a:ext>
            </a:extLst>
          </p:cNvPr>
          <p:cNvSpPr>
            <a:spLocks noGrp="1"/>
          </p:cNvSpPr>
          <p:nvPr>
            <p:ph type="dt" sz="half" idx="2"/>
          </p:nvPr>
        </p:nvSpPr>
        <p:spPr/>
        <p:txBody>
          <a:bodyPr/>
          <a:lstStyle/>
          <a:p>
            <a:fld id="{F73E2B68-88FA-450F-9E65-FEAFBAEAC942}" type="datetime1">
              <a:rPr lang="en-US" smtClean="0"/>
              <a:t>4/22/2024</a:t>
            </a:fld>
            <a:endParaRPr lang="en-US"/>
          </a:p>
        </p:txBody>
      </p:sp>
      <p:sp>
        <p:nvSpPr>
          <p:cNvPr id="3" name="Slide Number Placeholder 2">
            <a:extLst>
              <a:ext uri="{FF2B5EF4-FFF2-40B4-BE49-F238E27FC236}">
                <a16:creationId xmlns:a16="http://schemas.microsoft.com/office/drawing/2014/main" id="{0E9B55E4-F85C-AB59-0575-F1D4B6216837}"/>
              </a:ext>
            </a:extLst>
          </p:cNvPr>
          <p:cNvSpPr>
            <a:spLocks noGrp="1"/>
          </p:cNvSpPr>
          <p:nvPr>
            <p:ph type="sldNum" sz="quarter" idx="4"/>
          </p:nvPr>
        </p:nvSpPr>
        <p:spPr/>
        <p:txBody>
          <a:bodyPr/>
          <a:lstStyle/>
          <a:p>
            <a:fld id="{CC0149FD-98BB-4821-915B-09C9BFE4B727}"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idx="4294967295"/>
          </p:nvPr>
        </p:nvSpPr>
        <p:spPr>
          <a:xfrm>
            <a:off x="1328738" y="0"/>
            <a:ext cx="7815262" cy="665163"/>
          </a:xfrm>
        </p:spPr>
        <p:txBody>
          <a:bodyPr/>
          <a:lstStyle/>
          <a:p>
            <a:pPr>
              <a:lnSpc>
                <a:spcPct val="70000"/>
              </a:lnSpc>
            </a:pPr>
            <a:r>
              <a:rPr lang="en-US" altLang="en-US" sz="3600">
                <a:latin typeface="Times New Roman" panose="02020603050405020304" pitchFamily="18" charset="0"/>
                <a:cs typeface="Times New Roman" panose="02020603050405020304" pitchFamily="18" charset="0"/>
              </a:rPr>
              <a:t>Tag File Directive</a:t>
            </a:r>
          </a:p>
        </p:txBody>
      </p:sp>
      <p:sp>
        <p:nvSpPr>
          <p:cNvPr id="84995" name="Rectangle 3"/>
          <p:cNvSpPr>
            <a:spLocks noGrp="1"/>
          </p:cNvSpPr>
          <p:nvPr>
            <p:ph type="body" idx="4294967295"/>
          </p:nvPr>
        </p:nvSpPr>
        <p:spPr>
          <a:xfrm>
            <a:off x="0" y="666750"/>
            <a:ext cx="9144000" cy="1112838"/>
          </a:xfrm>
        </p:spPr>
        <p:txBody>
          <a:bodyPr/>
          <a:lstStyle/>
          <a:p>
            <a:pPr algn="just" eaLnBrk="1" hangingPunct="1">
              <a:lnSpc>
                <a:spcPct val="80000"/>
              </a:lnSpc>
            </a:pPr>
            <a:r>
              <a:rPr lang="en-US" altLang="en-US" sz="1800">
                <a:latin typeface="Times New Roman" panose="02020603050405020304" pitchFamily="18" charset="0"/>
                <a:cs typeface="Times New Roman" panose="02020603050405020304" pitchFamily="18" charset="0"/>
              </a:rPr>
              <a:t>Is used for </a:t>
            </a:r>
            <a:r>
              <a:rPr lang="en-US" altLang="en-US" sz="1800" b="1">
                <a:latin typeface="Times New Roman" panose="02020603050405020304" pitchFamily="18" charset="0"/>
                <a:cs typeface="Times New Roman" panose="02020603050405020304" pitchFamily="18" charset="0"/>
              </a:rPr>
              <a:t>instructing</a:t>
            </a:r>
            <a:r>
              <a:rPr lang="en-US" altLang="en-US" sz="1800">
                <a:latin typeface="Times New Roman" panose="02020603050405020304" pitchFamily="18" charset="0"/>
                <a:cs typeface="Times New Roman" panose="02020603050405020304" pitchFamily="18" charset="0"/>
              </a:rPr>
              <a:t> the </a:t>
            </a:r>
            <a:r>
              <a:rPr lang="en-US" altLang="en-US" sz="1800" b="1">
                <a:latin typeface="Times New Roman" panose="02020603050405020304" pitchFamily="18" charset="0"/>
                <a:cs typeface="Times New Roman" panose="02020603050405020304" pitchFamily="18" charset="0"/>
              </a:rPr>
              <a:t>container</a:t>
            </a:r>
            <a:r>
              <a:rPr lang="en-US" altLang="en-US" sz="1800">
                <a:latin typeface="Times New Roman" panose="02020603050405020304" pitchFamily="18" charset="0"/>
                <a:cs typeface="Times New Roman" panose="02020603050405020304" pitchFamily="18" charset="0"/>
              </a:rPr>
              <a:t> </a:t>
            </a:r>
            <a:r>
              <a:rPr lang="en-US" altLang="en-US" sz="1800" b="1">
                <a:latin typeface="Times New Roman" panose="02020603050405020304" pitchFamily="18" charset="0"/>
                <a:cs typeface="Times New Roman" panose="02020603050405020304" pitchFamily="18" charset="0"/>
              </a:rPr>
              <a:t>to</a:t>
            </a:r>
            <a:r>
              <a:rPr lang="en-US" altLang="en-US" sz="1800">
                <a:latin typeface="Times New Roman" panose="02020603050405020304" pitchFamily="18" charset="0"/>
                <a:cs typeface="Times New Roman" panose="02020603050405020304" pitchFamily="18" charset="0"/>
              </a:rPr>
              <a:t> </a:t>
            </a:r>
            <a:r>
              <a:rPr lang="en-US" altLang="en-US" sz="1800" b="1">
                <a:latin typeface="Times New Roman" panose="02020603050405020304" pitchFamily="18" charset="0"/>
                <a:cs typeface="Times New Roman" panose="02020603050405020304" pitchFamily="18" charset="0"/>
              </a:rPr>
              <a:t>compile</a:t>
            </a:r>
            <a:r>
              <a:rPr lang="en-US" altLang="en-US" sz="1800">
                <a:latin typeface="Times New Roman" panose="02020603050405020304" pitchFamily="18" charset="0"/>
                <a:cs typeface="Times New Roman" panose="02020603050405020304" pitchFamily="18" charset="0"/>
              </a:rPr>
              <a:t> </a:t>
            </a:r>
            <a:r>
              <a:rPr lang="en-US" altLang="en-US" sz="1800" b="1">
                <a:latin typeface="Times New Roman" panose="02020603050405020304" pitchFamily="18" charset="0"/>
                <a:cs typeface="Times New Roman" panose="02020603050405020304" pitchFamily="18" charset="0"/>
              </a:rPr>
              <a:t>or</a:t>
            </a:r>
            <a:r>
              <a:rPr lang="en-US" altLang="en-US" sz="1800">
                <a:latin typeface="Times New Roman" panose="02020603050405020304" pitchFamily="18" charset="0"/>
                <a:cs typeface="Times New Roman" panose="02020603050405020304" pitchFamily="18" charset="0"/>
              </a:rPr>
              <a:t> </a:t>
            </a:r>
            <a:r>
              <a:rPr lang="en-US" altLang="en-US" sz="1800" b="1">
                <a:latin typeface="Times New Roman" panose="02020603050405020304" pitchFamily="18" charset="0"/>
                <a:cs typeface="Times New Roman" panose="02020603050405020304" pitchFamily="18" charset="0"/>
              </a:rPr>
              <a:t>interpret</a:t>
            </a:r>
            <a:r>
              <a:rPr lang="en-US" altLang="en-US" sz="1800">
                <a:latin typeface="Times New Roman" panose="02020603050405020304" pitchFamily="18" charset="0"/>
                <a:cs typeface="Times New Roman" panose="02020603050405020304" pitchFamily="18" charset="0"/>
              </a:rPr>
              <a:t> efficiently</a:t>
            </a:r>
          </a:p>
          <a:p>
            <a:pPr algn="just" eaLnBrk="1" hangingPunct="1">
              <a:lnSpc>
                <a:spcPct val="80000"/>
              </a:lnSpc>
            </a:pPr>
            <a:r>
              <a:rPr lang="en-US" altLang="en-US" sz="1800">
                <a:latin typeface="Times New Roman" panose="02020603050405020304" pitchFamily="18" charset="0"/>
                <a:cs typeface="Times New Roman" panose="02020603050405020304" pitchFamily="18" charset="0"/>
              </a:rPr>
              <a:t>During deployment, the Web container </a:t>
            </a:r>
            <a:r>
              <a:rPr lang="en-US" altLang="en-US" sz="1800" b="1">
                <a:latin typeface="Times New Roman" panose="02020603050405020304" pitchFamily="18" charset="0"/>
                <a:cs typeface="Times New Roman" panose="02020603050405020304" pitchFamily="18" charset="0"/>
              </a:rPr>
              <a:t>generates</a:t>
            </a:r>
            <a:r>
              <a:rPr lang="en-US" altLang="en-US" sz="1800">
                <a:latin typeface="Times New Roman" panose="02020603050405020304" pitchFamily="18" charset="0"/>
                <a:cs typeface="Times New Roman" panose="02020603050405020304" pitchFamily="18" charset="0"/>
              </a:rPr>
              <a:t> its </a:t>
            </a:r>
            <a:r>
              <a:rPr lang="en-US" altLang="en-US" sz="1800" b="1">
                <a:latin typeface="Times New Roman" panose="02020603050405020304" pitchFamily="18" charset="0"/>
                <a:cs typeface="Times New Roman" panose="02020603050405020304" pitchFamily="18" charset="0"/>
              </a:rPr>
              <a:t>own TLD files with</a:t>
            </a:r>
            <a:r>
              <a:rPr lang="en-US" altLang="en-US" sz="1800">
                <a:latin typeface="Times New Roman" panose="02020603050405020304" pitchFamily="18" charset="0"/>
                <a:cs typeface="Times New Roman" panose="02020603050405020304" pitchFamily="18" charset="0"/>
              </a:rPr>
              <a:t> the </a:t>
            </a:r>
            <a:r>
              <a:rPr lang="en-US" altLang="en-US" sz="1800" b="1">
                <a:latin typeface="Times New Roman" panose="02020603050405020304" pitchFamily="18" charset="0"/>
                <a:cs typeface="Times New Roman" panose="02020603050405020304" pitchFamily="18" charset="0"/>
              </a:rPr>
              <a:t>help</a:t>
            </a:r>
            <a:r>
              <a:rPr lang="en-US" altLang="en-US" sz="1800">
                <a:latin typeface="Times New Roman" panose="02020603050405020304" pitchFamily="18" charset="0"/>
                <a:cs typeface="Times New Roman" panose="02020603050405020304" pitchFamily="18" charset="0"/>
              </a:rPr>
              <a:t> of these </a:t>
            </a:r>
            <a:r>
              <a:rPr lang="en-US" altLang="en-US" sz="1800" b="1">
                <a:latin typeface="Times New Roman" panose="02020603050405020304" pitchFamily="18" charset="0"/>
                <a:cs typeface="Times New Roman" panose="02020603050405020304" pitchFamily="18" charset="0"/>
              </a:rPr>
              <a:t>directives</a:t>
            </a:r>
            <a:r>
              <a:rPr lang="en-US" altLang="en-US" sz="1800">
                <a:latin typeface="Times New Roman" panose="02020603050405020304" pitchFamily="18" charset="0"/>
                <a:cs typeface="Times New Roman" panose="02020603050405020304" pitchFamily="18" charset="0"/>
              </a:rPr>
              <a:t>. The </a:t>
            </a:r>
            <a:r>
              <a:rPr lang="en-US" altLang="en-US" sz="1800" b="1">
                <a:latin typeface="Times New Roman" panose="02020603050405020304" pitchFamily="18" charset="0"/>
                <a:cs typeface="Times New Roman" panose="02020603050405020304" pitchFamily="18" charset="0"/>
              </a:rPr>
              <a:t>tag</a:t>
            </a:r>
            <a:r>
              <a:rPr lang="en-US" altLang="en-US" sz="1800">
                <a:latin typeface="Times New Roman" panose="02020603050405020304" pitchFamily="18" charset="0"/>
                <a:cs typeface="Times New Roman" panose="02020603050405020304" pitchFamily="18" charset="0"/>
              </a:rPr>
              <a:t> </a:t>
            </a:r>
            <a:r>
              <a:rPr lang="en-US" altLang="en-US" sz="1800" b="1">
                <a:latin typeface="Times New Roman" panose="02020603050405020304" pitchFamily="18" charset="0"/>
                <a:cs typeface="Times New Roman" panose="02020603050405020304" pitchFamily="18" charset="0"/>
              </a:rPr>
              <a:t>receives</a:t>
            </a:r>
            <a:r>
              <a:rPr lang="en-US" altLang="en-US" sz="1800">
                <a:latin typeface="Times New Roman" panose="02020603050405020304" pitchFamily="18" charset="0"/>
                <a:cs typeface="Times New Roman" panose="02020603050405020304" pitchFamily="18" charset="0"/>
              </a:rPr>
              <a:t> </a:t>
            </a:r>
            <a:r>
              <a:rPr lang="en-US" altLang="en-US" sz="1800" b="1">
                <a:latin typeface="Times New Roman" panose="02020603050405020304" pitchFamily="18" charset="0"/>
                <a:cs typeface="Times New Roman" panose="02020603050405020304" pitchFamily="18" charset="0"/>
              </a:rPr>
              <a:t>inputs</a:t>
            </a:r>
            <a:r>
              <a:rPr lang="en-US" altLang="en-US" sz="1800">
                <a:latin typeface="Times New Roman" panose="02020603050405020304" pitchFamily="18" charset="0"/>
                <a:cs typeface="Times New Roman" panose="02020603050405020304" pitchFamily="18" charset="0"/>
              </a:rPr>
              <a:t> through its </a:t>
            </a:r>
            <a:r>
              <a:rPr lang="en-US" altLang="en-US" sz="1800" b="1">
                <a:latin typeface="Times New Roman" panose="02020603050405020304" pitchFamily="18" charset="0"/>
                <a:cs typeface="Times New Roman" panose="02020603050405020304" pitchFamily="18" charset="0"/>
              </a:rPr>
              <a:t>directives</a:t>
            </a:r>
            <a:r>
              <a:rPr lang="en-US" altLang="en-US" sz="1800">
                <a:latin typeface="Times New Roman" panose="02020603050405020304" pitchFamily="18" charset="0"/>
                <a:cs typeface="Times New Roman" panose="02020603050405020304" pitchFamily="18" charset="0"/>
              </a:rPr>
              <a:t>. It can also be used to generate data by creating EL variables </a:t>
            </a:r>
            <a:endParaRPr lang="vi-VN" altLang="en-US" sz="180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A6E09FB-B86C-9EDC-51E0-F9727F84DCF1}"/>
              </a:ext>
            </a:extLst>
          </p:cNvPr>
          <p:cNvSpPr>
            <a:spLocks noGrp="1"/>
          </p:cNvSpPr>
          <p:nvPr>
            <p:ph type="dt" sz="half" idx="2"/>
          </p:nvPr>
        </p:nvSpPr>
        <p:spPr/>
        <p:txBody>
          <a:bodyPr/>
          <a:lstStyle/>
          <a:p>
            <a:fld id="{DAA2A43E-C5C7-4345-BB18-9FE070641566}" type="datetime1">
              <a:rPr lang="en-US" smtClean="0"/>
              <a:t>4/22/2024</a:t>
            </a:fld>
            <a:endParaRPr lang="en-US"/>
          </a:p>
        </p:txBody>
      </p:sp>
      <p:sp>
        <p:nvSpPr>
          <p:cNvPr id="3" name="Slide Number Placeholder 2">
            <a:extLst>
              <a:ext uri="{FF2B5EF4-FFF2-40B4-BE49-F238E27FC236}">
                <a16:creationId xmlns:a16="http://schemas.microsoft.com/office/drawing/2014/main" id="{7F7B68AC-3ECE-583F-FBFD-8D3055405352}"/>
              </a:ext>
            </a:extLst>
          </p:cNvPr>
          <p:cNvSpPr>
            <a:spLocks noGrp="1"/>
          </p:cNvSpPr>
          <p:nvPr>
            <p:ph type="sldNum" sz="quarter" idx="4"/>
          </p:nvPr>
        </p:nvSpPr>
        <p:spPr/>
        <p:txBody>
          <a:bodyPr/>
          <a:lstStyle/>
          <a:p>
            <a:fld id="{CC0149FD-98BB-4821-915B-09C9BFE4B727}" type="slidenum">
              <a:rPr lang="en-US" smtClean="0"/>
              <a:pPr/>
              <a:t>80</a:t>
            </a:fld>
            <a:endParaRPr lang="en-US"/>
          </a:p>
        </p:txBody>
      </p:sp>
      <p:pic>
        <p:nvPicPr>
          <p:cNvPr id="4" name="Picture 3">
            <a:extLst>
              <a:ext uri="{FF2B5EF4-FFF2-40B4-BE49-F238E27FC236}">
                <a16:creationId xmlns:a16="http://schemas.microsoft.com/office/drawing/2014/main" id="{7BC8941F-C169-4728-5ADB-8B4947A236B8}"/>
              </a:ext>
            </a:extLst>
          </p:cNvPr>
          <p:cNvPicPr>
            <a:picLocks noChangeAspect="1"/>
          </p:cNvPicPr>
          <p:nvPr/>
        </p:nvPicPr>
        <p:blipFill>
          <a:blip r:embed="rId3"/>
          <a:stretch>
            <a:fillRect/>
          </a:stretch>
        </p:blipFill>
        <p:spPr>
          <a:xfrm>
            <a:off x="393290" y="1671526"/>
            <a:ext cx="8426245" cy="485824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idx="4294967295"/>
          </p:nvPr>
        </p:nvSpPr>
        <p:spPr>
          <a:xfrm>
            <a:off x="1328738" y="0"/>
            <a:ext cx="7815262" cy="1047750"/>
          </a:xfrm>
        </p:spPr>
        <p:txBody>
          <a:bodyPr/>
          <a:lstStyle/>
          <a:p>
            <a:r>
              <a:rPr lang="en-US" altLang="en-US" sz="4000" b="1">
                <a:latin typeface="Times New Roman" panose="02020603050405020304" pitchFamily="18" charset="0"/>
                <a:cs typeface="Times New Roman" panose="02020603050405020304" pitchFamily="18" charset="0"/>
              </a:rPr>
              <a:t>The Tag File Model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Implementation</a:t>
            </a:r>
          </a:p>
        </p:txBody>
      </p:sp>
      <p:sp>
        <p:nvSpPr>
          <p:cNvPr id="84995" name="Rectangle 3"/>
          <p:cNvSpPr>
            <a:spLocks noChangeArrowheads="1"/>
          </p:cNvSpPr>
          <p:nvPr/>
        </p:nvSpPr>
        <p:spPr bwMode="auto">
          <a:xfrm>
            <a:off x="250825" y="6051550"/>
            <a:ext cx="88931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80000"/>
              </a:lnSpc>
              <a:spcBef>
                <a:spcPct val="20000"/>
              </a:spcBef>
              <a:buFont typeface="Arial" panose="020B0604020202020204" pitchFamily="34" charset="0"/>
              <a:buChar char="•"/>
            </a:pPr>
            <a:r>
              <a:rPr lang="en-US" altLang="en-US" sz="2400">
                <a:latin typeface="Times New Roman" panose="02020603050405020304" pitchFamily="18" charset="0"/>
              </a:rPr>
              <a:t>Click Next Button</a:t>
            </a:r>
            <a:endParaRPr lang="vi-VN" altLang="en-US" sz="2400">
              <a:latin typeface="Times New Roman" panose="02020603050405020304" pitchFamily="18" charset="0"/>
            </a:endParaRPr>
          </a:p>
        </p:txBody>
      </p:sp>
      <p:pic>
        <p:nvPicPr>
          <p:cNvPr id="860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1130300"/>
            <a:ext cx="6943725"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E4C8280A-489A-9445-CECB-7679448C8B64}"/>
              </a:ext>
            </a:extLst>
          </p:cNvPr>
          <p:cNvSpPr>
            <a:spLocks noGrp="1"/>
          </p:cNvSpPr>
          <p:nvPr>
            <p:ph type="dt" sz="half" idx="2"/>
          </p:nvPr>
        </p:nvSpPr>
        <p:spPr/>
        <p:txBody>
          <a:bodyPr/>
          <a:lstStyle/>
          <a:p>
            <a:fld id="{A56401D7-5993-4508-A26E-1F9D17E06206}" type="datetime1">
              <a:rPr lang="en-US" smtClean="0"/>
              <a:t>4/22/2024</a:t>
            </a:fld>
            <a:endParaRPr lang="en-US"/>
          </a:p>
        </p:txBody>
      </p:sp>
      <p:sp>
        <p:nvSpPr>
          <p:cNvPr id="3" name="Slide Number Placeholder 2">
            <a:extLst>
              <a:ext uri="{FF2B5EF4-FFF2-40B4-BE49-F238E27FC236}">
                <a16:creationId xmlns:a16="http://schemas.microsoft.com/office/drawing/2014/main" id="{B9364FF0-2464-3E73-D6FF-2060091BBB94}"/>
              </a:ext>
            </a:extLst>
          </p:cNvPr>
          <p:cNvSpPr>
            <a:spLocks noGrp="1"/>
          </p:cNvSpPr>
          <p:nvPr>
            <p:ph type="sldNum" sz="quarter" idx="4"/>
          </p:nvPr>
        </p:nvSpPr>
        <p:spPr/>
        <p:txBody>
          <a:bodyPr/>
          <a:lstStyle/>
          <a:p>
            <a:fld id="{CC0149FD-98BB-4821-915B-09C9BFE4B727}" type="slidenum">
              <a:rPr lang="en-US" smtClean="0"/>
              <a:pPr/>
              <a:t>81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blinds(horizontal)">
                                      <p:cBhvr>
                                        <p:cTn id="7" dur="500"/>
                                        <p:tgtEl>
                                          <p:spTgt spid="849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idx="4294967295"/>
          </p:nvPr>
        </p:nvSpPr>
        <p:spPr>
          <a:xfrm>
            <a:off x="1328738" y="0"/>
            <a:ext cx="7815262" cy="1122363"/>
          </a:xfrm>
        </p:spPr>
        <p:txBody>
          <a:bodyPr/>
          <a:lstStyle/>
          <a:p>
            <a:pPr>
              <a:lnSpc>
                <a:spcPct val="70000"/>
              </a:lnSpc>
            </a:pPr>
            <a:r>
              <a:rPr lang="en-US" altLang="en-US" sz="4000" b="1">
                <a:latin typeface="Times New Roman" panose="02020603050405020304" pitchFamily="18" charset="0"/>
                <a:cs typeface="Times New Roman" panose="02020603050405020304" pitchFamily="18" charset="0"/>
              </a:rPr>
              <a:t>The Tag File Model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Implementation</a:t>
            </a:r>
          </a:p>
        </p:txBody>
      </p:sp>
      <p:sp>
        <p:nvSpPr>
          <p:cNvPr id="88067" name="Rectangle 3"/>
          <p:cNvSpPr>
            <a:spLocks noGrp="1"/>
          </p:cNvSpPr>
          <p:nvPr>
            <p:ph type="body" idx="4294967295"/>
          </p:nvPr>
        </p:nvSpPr>
        <p:spPr>
          <a:xfrm>
            <a:off x="-29496" y="1405038"/>
            <a:ext cx="9144000" cy="892175"/>
          </a:xfrm>
        </p:spPr>
        <p:txBody>
          <a:bodyPr/>
          <a:lstStyle/>
          <a:p>
            <a:pPr algn="just" eaLnBrk="1" hangingPunct="1">
              <a:lnSpc>
                <a:spcPct val="90000"/>
              </a:lnSpc>
            </a:pPr>
            <a:r>
              <a:rPr lang="en-US" altLang="en-US" sz="2800">
                <a:latin typeface="Times New Roman" panose="02020603050405020304" pitchFamily="18" charset="0"/>
                <a:cs typeface="Times New Roman" panose="02020603050405020304" pitchFamily="18" charset="0"/>
              </a:rPr>
              <a:t>Building the web application using tag file model has GUI presenting as following:</a:t>
            </a:r>
            <a:endParaRPr lang="vi-VN" altLang="en-US" sz="2800">
              <a:latin typeface="Times New Roman" panose="02020603050405020304" pitchFamily="18" charset="0"/>
              <a:cs typeface="Times New Roman" panose="02020603050405020304" pitchFamily="18" charset="0"/>
            </a:endParaRPr>
          </a:p>
        </p:txBody>
      </p:sp>
      <p:pic>
        <p:nvPicPr>
          <p:cNvPr id="880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56" y="2222090"/>
            <a:ext cx="4997560" cy="425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F8323F90-EA5A-4B23-3908-CDB9998F7A41}"/>
              </a:ext>
            </a:extLst>
          </p:cNvPr>
          <p:cNvSpPr>
            <a:spLocks noGrp="1"/>
          </p:cNvSpPr>
          <p:nvPr>
            <p:ph type="dt" sz="half" idx="2"/>
          </p:nvPr>
        </p:nvSpPr>
        <p:spPr/>
        <p:txBody>
          <a:bodyPr/>
          <a:lstStyle/>
          <a:p>
            <a:fld id="{174FDDC1-59F7-4FEE-90D0-C288112D2458}" type="datetime1">
              <a:rPr lang="en-US" smtClean="0"/>
              <a:t>4/22/2024</a:t>
            </a:fld>
            <a:endParaRPr lang="en-US"/>
          </a:p>
        </p:txBody>
      </p:sp>
      <p:sp>
        <p:nvSpPr>
          <p:cNvPr id="3" name="Slide Number Placeholder 2">
            <a:extLst>
              <a:ext uri="{FF2B5EF4-FFF2-40B4-BE49-F238E27FC236}">
                <a16:creationId xmlns:a16="http://schemas.microsoft.com/office/drawing/2014/main" id="{06524772-7769-6EC6-24DE-6666B13BBF05}"/>
              </a:ext>
            </a:extLst>
          </p:cNvPr>
          <p:cNvSpPr>
            <a:spLocks noGrp="1"/>
          </p:cNvSpPr>
          <p:nvPr>
            <p:ph type="sldNum" sz="quarter" idx="4"/>
          </p:nvPr>
        </p:nvSpPr>
        <p:spPr/>
        <p:txBody>
          <a:bodyPr/>
          <a:lstStyle/>
          <a:p>
            <a:fld id="{CC0149FD-98BB-4821-915B-09C9BFE4B727}"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p:cNvSpPr>
          <p:nvPr>
            <p:ph type="title" idx="4294967295"/>
          </p:nvPr>
        </p:nvSpPr>
        <p:spPr>
          <a:xfrm>
            <a:off x="1328738" y="0"/>
            <a:ext cx="7815262" cy="1033463"/>
          </a:xfrm>
        </p:spPr>
        <p:txBody>
          <a:bodyPr/>
          <a:lstStyle/>
          <a:p>
            <a:r>
              <a:rPr lang="en-US" altLang="en-US" sz="3400" b="1">
                <a:latin typeface="Times New Roman" panose="02020603050405020304" pitchFamily="18" charset="0"/>
                <a:cs typeface="Times New Roman" panose="02020603050405020304" pitchFamily="18" charset="0"/>
              </a:rPr>
              <a:t>The Tag File Model </a:t>
            </a:r>
            <a:br>
              <a:rPr lang="en-US" altLang="en-US" sz="3400" b="1">
                <a:latin typeface="Times New Roman" panose="02020603050405020304" pitchFamily="18" charset="0"/>
                <a:cs typeface="Times New Roman" panose="02020603050405020304" pitchFamily="18" charset="0"/>
              </a:rPr>
            </a:br>
            <a:r>
              <a:rPr lang="en-US" altLang="en-US" sz="3400">
                <a:latin typeface="Times New Roman" panose="02020603050405020304" pitchFamily="18" charset="0"/>
                <a:cs typeface="Times New Roman" panose="02020603050405020304" pitchFamily="18" charset="0"/>
              </a:rPr>
              <a:t>Implementation</a:t>
            </a:r>
          </a:p>
        </p:txBody>
      </p:sp>
      <p:sp>
        <p:nvSpPr>
          <p:cNvPr id="89108" name="Rectangle 20"/>
          <p:cNvSpPr>
            <a:spLocks noChangeArrowheads="1"/>
          </p:cNvSpPr>
          <p:nvPr/>
        </p:nvSpPr>
        <p:spPr bwMode="auto">
          <a:xfrm>
            <a:off x="148935" y="5703888"/>
            <a:ext cx="5394151" cy="77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Font typeface="Arial" panose="020B0604020202020204" pitchFamily="34" charset="0"/>
              <a:buChar char="•"/>
            </a:pPr>
            <a:r>
              <a:rPr lang="en-US" altLang="en-US" sz="1700">
                <a:latin typeface="Times New Roman" panose="02020603050405020304" pitchFamily="18" charset="0"/>
                <a:cs typeface="Times New Roman" panose="02020603050405020304" pitchFamily="18" charset="0"/>
              </a:rPr>
              <a:t>Choose Finish Button</a:t>
            </a:r>
          </a:p>
          <a:p>
            <a:pPr eaLnBrk="1" hangingPunct="1">
              <a:lnSpc>
                <a:spcPct val="80000"/>
              </a:lnSpc>
              <a:spcBef>
                <a:spcPct val="20000"/>
              </a:spcBef>
              <a:buFont typeface="Arial" panose="020B0604020202020204" pitchFamily="34" charset="0"/>
              <a:buChar char="•"/>
            </a:pPr>
            <a:r>
              <a:rPr lang="en-US" altLang="en-US" sz="1700">
                <a:latin typeface="Times New Roman" panose="02020603050405020304" pitchFamily="18" charset="0"/>
                <a:cs typeface="Times New Roman" panose="02020603050405020304" pitchFamily="18" charset="0"/>
              </a:rPr>
              <a:t>The tags file is automatically created at WEB-INF/tags </a:t>
            </a:r>
          </a:p>
          <a:p>
            <a:pPr eaLnBrk="1" hangingPunct="1">
              <a:lnSpc>
                <a:spcPct val="80000"/>
              </a:lnSpc>
              <a:spcBef>
                <a:spcPct val="20000"/>
              </a:spcBef>
              <a:buFont typeface="Arial" panose="020B0604020202020204" pitchFamily="34" charset="0"/>
              <a:buChar char="•"/>
            </a:pPr>
            <a:r>
              <a:rPr lang="en-US" altLang="en-US" sz="1700">
                <a:latin typeface="Times New Roman" panose="02020603050405020304" pitchFamily="18" charset="0"/>
                <a:cs typeface="Times New Roman" panose="02020603050405020304" pitchFamily="18" charset="0"/>
              </a:rPr>
              <a:t>Coding tags body</a:t>
            </a:r>
            <a:endParaRPr lang="vi-VN" altLang="en-US" sz="170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8402B1F8-625F-91DD-AB43-8EAB576C7AC9}"/>
              </a:ext>
            </a:extLst>
          </p:cNvPr>
          <p:cNvGrpSpPr/>
          <p:nvPr/>
        </p:nvGrpSpPr>
        <p:grpSpPr>
          <a:xfrm>
            <a:off x="211699" y="1022815"/>
            <a:ext cx="9001125" cy="4687887"/>
            <a:chOff x="142875" y="1160463"/>
            <a:chExt cx="9001125" cy="4687887"/>
          </a:xfrm>
        </p:grpSpPr>
        <p:pic>
          <p:nvPicPr>
            <p:cNvPr id="87042"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160463"/>
              <a:ext cx="6597650" cy="468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9" name="Rectangle 11"/>
            <p:cNvSpPr>
              <a:spLocks noChangeArrowheads="1"/>
            </p:cNvSpPr>
            <p:nvPr/>
          </p:nvSpPr>
          <p:spPr bwMode="auto">
            <a:xfrm>
              <a:off x="2741613" y="1801813"/>
              <a:ext cx="712787" cy="21431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89100" name="Line 12"/>
            <p:cNvSpPr>
              <a:spLocks noChangeShapeType="1"/>
            </p:cNvSpPr>
            <p:nvPr/>
          </p:nvSpPr>
          <p:spPr bwMode="auto">
            <a:xfrm>
              <a:off x="3467100" y="1908175"/>
              <a:ext cx="34163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101" name="Text Box 13"/>
            <p:cNvSpPr txBox="1">
              <a:spLocks noChangeArrowheads="1"/>
            </p:cNvSpPr>
            <p:nvPr/>
          </p:nvSpPr>
          <p:spPr bwMode="auto">
            <a:xfrm>
              <a:off x="7016750" y="1724025"/>
              <a:ext cx="2127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Fill your tagfile name</a:t>
              </a:r>
            </a:p>
          </p:txBody>
        </p:sp>
        <p:sp>
          <p:nvSpPr>
            <p:cNvPr id="89102" name="Rectangle 14"/>
            <p:cNvSpPr>
              <a:spLocks noChangeArrowheads="1"/>
            </p:cNvSpPr>
            <p:nvPr/>
          </p:nvSpPr>
          <p:spPr bwMode="auto">
            <a:xfrm>
              <a:off x="2741613" y="2540000"/>
              <a:ext cx="3819525" cy="20161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89103" name="Line 15"/>
            <p:cNvSpPr>
              <a:spLocks noChangeShapeType="1"/>
            </p:cNvSpPr>
            <p:nvPr/>
          </p:nvSpPr>
          <p:spPr bwMode="auto">
            <a:xfrm>
              <a:off x="6575425" y="2619375"/>
              <a:ext cx="322263"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104" name="Text Box 16"/>
            <p:cNvSpPr txBox="1">
              <a:spLocks noChangeArrowheads="1"/>
            </p:cNvSpPr>
            <p:nvPr/>
          </p:nvSpPr>
          <p:spPr bwMode="auto">
            <a:xfrm>
              <a:off x="6965950" y="2143125"/>
              <a:ext cx="21272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Modify or Browser the location where tags are stored. Should not be changed</a:t>
              </a:r>
            </a:p>
          </p:txBody>
        </p:sp>
        <p:sp>
          <p:nvSpPr>
            <p:cNvPr id="89105" name="Rectangle 17"/>
            <p:cNvSpPr>
              <a:spLocks noChangeArrowheads="1"/>
            </p:cNvSpPr>
            <p:nvPr/>
          </p:nvSpPr>
          <p:spPr bwMode="auto">
            <a:xfrm>
              <a:off x="2030413" y="3353772"/>
              <a:ext cx="3375025" cy="38576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89106" name="Line 18"/>
            <p:cNvSpPr>
              <a:spLocks noChangeShapeType="1"/>
            </p:cNvSpPr>
            <p:nvPr/>
          </p:nvSpPr>
          <p:spPr bwMode="auto">
            <a:xfrm>
              <a:off x="5419725" y="3500438"/>
              <a:ext cx="1438275"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107" name="Text Box 19"/>
            <p:cNvSpPr txBox="1">
              <a:spLocks noChangeArrowheads="1"/>
            </p:cNvSpPr>
            <p:nvPr/>
          </p:nvSpPr>
          <p:spPr bwMode="auto">
            <a:xfrm>
              <a:off x="7016750" y="3300413"/>
              <a:ext cx="2127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Choose TagFile (Standard Syntax)</a:t>
              </a:r>
            </a:p>
          </p:txBody>
        </p:sp>
        <p:pic>
          <p:nvPicPr>
            <p:cNvPr id="18433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438" y="4389438"/>
              <a:ext cx="21272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Date Placeholder 1">
            <a:extLst>
              <a:ext uri="{FF2B5EF4-FFF2-40B4-BE49-F238E27FC236}">
                <a16:creationId xmlns:a16="http://schemas.microsoft.com/office/drawing/2014/main" id="{3EA274B1-A430-C6B4-EAA2-83BD145C4B45}"/>
              </a:ext>
            </a:extLst>
          </p:cNvPr>
          <p:cNvSpPr>
            <a:spLocks noGrp="1"/>
          </p:cNvSpPr>
          <p:nvPr>
            <p:ph type="dt" sz="half" idx="2"/>
          </p:nvPr>
        </p:nvSpPr>
        <p:spPr/>
        <p:txBody>
          <a:bodyPr/>
          <a:lstStyle/>
          <a:p>
            <a:fld id="{B263A1D6-EC11-4174-887E-23D676B8B5BA}" type="datetime1">
              <a:rPr lang="en-US" smtClean="0"/>
              <a:t>4/22/2024</a:t>
            </a:fld>
            <a:endParaRPr lang="en-US"/>
          </a:p>
        </p:txBody>
      </p:sp>
      <p:sp>
        <p:nvSpPr>
          <p:cNvPr id="3" name="Slide Number Placeholder 2">
            <a:extLst>
              <a:ext uri="{FF2B5EF4-FFF2-40B4-BE49-F238E27FC236}">
                <a16:creationId xmlns:a16="http://schemas.microsoft.com/office/drawing/2014/main" id="{E0F55F3E-879F-F9BE-9035-39B672DFFE2B}"/>
              </a:ext>
            </a:extLst>
          </p:cNvPr>
          <p:cNvSpPr>
            <a:spLocks noGrp="1"/>
          </p:cNvSpPr>
          <p:nvPr>
            <p:ph type="sldNum" sz="quarter" idx="4"/>
          </p:nvPr>
        </p:nvSpPr>
        <p:spPr/>
        <p:txBody>
          <a:bodyPr/>
          <a:lstStyle/>
          <a:p>
            <a:fld id="{CC0149FD-98BB-4821-915B-09C9BFE4B727}" type="slidenum">
              <a:rPr lang="en-US" smtClean="0"/>
              <a:pPr/>
              <a:t>83</a:t>
            </a:fld>
            <a:endParaRPr lang="en-US"/>
          </a:p>
        </p:txBody>
      </p:sp>
      <p:sp>
        <p:nvSpPr>
          <p:cNvPr id="5" name="Hexagon 4">
            <a:extLst>
              <a:ext uri="{FF2B5EF4-FFF2-40B4-BE49-F238E27FC236}">
                <a16:creationId xmlns:a16="http://schemas.microsoft.com/office/drawing/2014/main" id="{EC0CA072-D093-E502-AE5F-ACC1E544E1BF}"/>
              </a:ext>
            </a:extLst>
          </p:cNvPr>
          <p:cNvSpPr/>
          <p:nvPr/>
        </p:nvSpPr>
        <p:spPr>
          <a:xfrm>
            <a:off x="766213" y="2671868"/>
            <a:ext cx="562525" cy="463596"/>
          </a:xfrm>
          <a:prstGeom prst="hexagon">
            <a:avLst/>
          </a:prstGeom>
          <a:solidFill>
            <a:srgbClr val="00B050"/>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108">
                                            <p:txEl>
                                              <p:pRg st="0" end="0"/>
                                            </p:txEl>
                                          </p:spTgt>
                                        </p:tgtEl>
                                        <p:attrNameLst>
                                          <p:attrName>style.visibility</p:attrName>
                                        </p:attrNameLst>
                                      </p:cBhvr>
                                      <p:to>
                                        <p:strVal val="visible"/>
                                      </p:to>
                                    </p:set>
                                    <p:animEffect transition="in" filter="blinds(horizontal)">
                                      <p:cBhvr>
                                        <p:cTn id="7" dur="500"/>
                                        <p:tgtEl>
                                          <p:spTgt spid="8910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108">
                                            <p:txEl>
                                              <p:pRg st="1" end="1"/>
                                            </p:txEl>
                                          </p:spTgt>
                                        </p:tgtEl>
                                        <p:attrNameLst>
                                          <p:attrName>style.visibility</p:attrName>
                                        </p:attrNameLst>
                                      </p:cBhvr>
                                      <p:to>
                                        <p:strVal val="visible"/>
                                      </p:to>
                                    </p:set>
                                    <p:animEffect transition="in" filter="blinds(horizontal)">
                                      <p:cBhvr>
                                        <p:cTn id="12" dur="500"/>
                                        <p:tgtEl>
                                          <p:spTgt spid="8910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108">
                                            <p:txEl>
                                              <p:pRg st="2" end="2"/>
                                            </p:txEl>
                                          </p:spTgt>
                                        </p:tgtEl>
                                        <p:attrNameLst>
                                          <p:attrName>style.visibility</p:attrName>
                                        </p:attrNameLst>
                                      </p:cBhvr>
                                      <p:to>
                                        <p:strVal val="visible"/>
                                      </p:to>
                                    </p:set>
                                    <p:animEffect transition="in" filter="blinds(horizontal)">
                                      <p:cBhvr>
                                        <p:cTn id="17" dur="500"/>
                                        <p:tgtEl>
                                          <p:spTgt spid="891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8" grpId="0" build="p" bldLvl="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title" idx="4294967295"/>
          </p:nvPr>
        </p:nvSpPr>
        <p:spPr>
          <a:xfrm>
            <a:off x="1328738" y="0"/>
            <a:ext cx="7815262" cy="1035050"/>
          </a:xfrm>
        </p:spPr>
        <p:txBody>
          <a:bodyPr/>
          <a:lstStyle/>
          <a:p>
            <a:r>
              <a:rPr lang="en-US" altLang="en-US" sz="4000" b="1">
                <a:latin typeface="Times New Roman" panose="02020603050405020304" pitchFamily="18" charset="0"/>
                <a:cs typeface="Times New Roman" panose="02020603050405020304" pitchFamily="18" charset="0"/>
              </a:rPr>
              <a:t>The Tag File Model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Implementation</a:t>
            </a:r>
          </a:p>
        </p:txBody>
      </p:sp>
      <p:sp>
        <p:nvSpPr>
          <p:cNvPr id="2" name="Date Placeholder 1">
            <a:extLst>
              <a:ext uri="{FF2B5EF4-FFF2-40B4-BE49-F238E27FC236}">
                <a16:creationId xmlns:a16="http://schemas.microsoft.com/office/drawing/2014/main" id="{572CE6DF-C172-EAF2-DD48-0DD39C3002D4}"/>
              </a:ext>
            </a:extLst>
          </p:cNvPr>
          <p:cNvSpPr>
            <a:spLocks noGrp="1"/>
          </p:cNvSpPr>
          <p:nvPr>
            <p:ph type="dt" sz="half" idx="2"/>
          </p:nvPr>
        </p:nvSpPr>
        <p:spPr/>
        <p:txBody>
          <a:bodyPr/>
          <a:lstStyle/>
          <a:p>
            <a:fld id="{59BA0294-A771-4E79-9B60-25B3114F56BB}" type="datetime1">
              <a:rPr lang="en-US" smtClean="0"/>
              <a:t>4/22/2024</a:t>
            </a:fld>
            <a:endParaRPr lang="en-US"/>
          </a:p>
        </p:txBody>
      </p:sp>
      <p:sp>
        <p:nvSpPr>
          <p:cNvPr id="3" name="Slide Number Placeholder 2">
            <a:extLst>
              <a:ext uri="{FF2B5EF4-FFF2-40B4-BE49-F238E27FC236}">
                <a16:creationId xmlns:a16="http://schemas.microsoft.com/office/drawing/2014/main" id="{85CD1656-8C6B-3630-74BB-D81D406C8DBD}"/>
              </a:ext>
            </a:extLst>
          </p:cNvPr>
          <p:cNvSpPr>
            <a:spLocks noGrp="1"/>
          </p:cNvSpPr>
          <p:nvPr>
            <p:ph type="sldNum" sz="quarter" idx="4"/>
          </p:nvPr>
        </p:nvSpPr>
        <p:spPr/>
        <p:txBody>
          <a:bodyPr/>
          <a:lstStyle/>
          <a:p>
            <a:fld id="{CC0149FD-98BB-4821-915B-09C9BFE4B727}" type="slidenum">
              <a:rPr lang="en-US" smtClean="0"/>
              <a:pPr/>
              <a:t>84</a:t>
            </a:fld>
            <a:endParaRPr lang="en-US"/>
          </a:p>
        </p:txBody>
      </p:sp>
      <p:sp>
        <p:nvSpPr>
          <p:cNvPr id="4" name="Hexagon 3">
            <a:extLst>
              <a:ext uri="{FF2B5EF4-FFF2-40B4-BE49-F238E27FC236}">
                <a16:creationId xmlns:a16="http://schemas.microsoft.com/office/drawing/2014/main" id="{DBD0F646-2175-46DA-D04E-449DFB53809D}"/>
              </a:ext>
            </a:extLst>
          </p:cNvPr>
          <p:cNvSpPr/>
          <p:nvPr/>
        </p:nvSpPr>
        <p:spPr>
          <a:xfrm>
            <a:off x="789331" y="1121514"/>
            <a:ext cx="562525" cy="463596"/>
          </a:xfrm>
          <a:prstGeom prst="hexagon">
            <a:avLst/>
          </a:prstGeom>
          <a:solidFill>
            <a:srgbClr val="00B050"/>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2</a:t>
            </a:r>
          </a:p>
        </p:txBody>
      </p:sp>
      <p:sp>
        <p:nvSpPr>
          <p:cNvPr id="5" name="Rectangle 4">
            <a:extLst>
              <a:ext uri="{FF2B5EF4-FFF2-40B4-BE49-F238E27FC236}">
                <a16:creationId xmlns:a16="http://schemas.microsoft.com/office/drawing/2014/main" id="{B842C41B-35C5-AE43-E997-76042E5C0D9E}"/>
              </a:ext>
            </a:extLst>
          </p:cNvPr>
          <p:cNvSpPr/>
          <p:nvPr/>
        </p:nvSpPr>
        <p:spPr>
          <a:xfrm>
            <a:off x="66406" y="1858945"/>
            <a:ext cx="2043746" cy="813917"/>
          </a:xfrm>
          <a:prstGeom prst="rect">
            <a:avLst/>
          </a:prstGeom>
          <a:solidFill>
            <a:srgbClr val="00B050"/>
          </a:solidFill>
          <a:ln w="19050">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Repeat </a:t>
            </a:r>
            <a:r>
              <a:rPr lang="en-US" b="1">
                <a:solidFill>
                  <a:srgbClr val="FFFF00"/>
                </a:solidFill>
              </a:rPr>
              <a:t>Step 1</a:t>
            </a:r>
            <a:r>
              <a:rPr lang="en-US">
                <a:solidFill>
                  <a:srgbClr val="FFFF00"/>
                </a:solidFill>
              </a:rPr>
              <a:t> </a:t>
            </a:r>
            <a:r>
              <a:rPr lang="en-US"/>
              <a:t>to create </a:t>
            </a:r>
            <a:r>
              <a:rPr lang="en-US" b="1"/>
              <a:t>header.tag</a:t>
            </a:r>
          </a:p>
        </p:txBody>
      </p:sp>
      <p:grpSp>
        <p:nvGrpSpPr>
          <p:cNvPr id="7" name="Group 6">
            <a:extLst>
              <a:ext uri="{FF2B5EF4-FFF2-40B4-BE49-F238E27FC236}">
                <a16:creationId xmlns:a16="http://schemas.microsoft.com/office/drawing/2014/main" id="{96B5D36F-44D6-1EAA-3856-C74E7BDD84E7}"/>
              </a:ext>
            </a:extLst>
          </p:cNvPr>
          <p:cNvGrpSpPr/>
          <p:nvPr/>
        </p:nvGrpSpPr>
        <p:grpSpPr>
          <a:xfrm>
            <a:off x="2168013" y="1111466"/>
            <a:ext cx="5604387" cy="5332144"/>
            <a:chOff x="2168013" y="1111466"/>
            <a:chExt cx="5604387" cy="5332144"/>
          </a:xfrm>
        </p:grpSpPr>
        <p:pic>
          <p:nvPicPr>
            <p:cNvPr id="890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013" y="1111466"/>
              <a:ext cx="5604387" cy="533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4439172-4DE0-BB71-40AE-55C226CD08D3}"/>
                </a:ext>
              </a:extLst>
            </p:cNvPr>
            <p:cNvPicPr>
              <a:picLocks noChangeAspect="1"/>
            </p:cNvPicPr>
            <p:nvPr/>
          </p:nvPicPr>
          <p:blipFill>
            <a:blip r:embed="rId4"/>
            <a:stretch>
              <a:fillRect/>
            </a:stretch>
          </p:blipFill>
          <p:spPr>
            <a:xfrm>
              <a:off x="2850382" y="1802307"/>
              <a:ext cx="4125605" cy="463596"/>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idx="4294967295"/>
          </p:nvPr>
        </p:nvSpPr>
        <p:spPr>
          <a:xfrm>
            <a:off x="1328738" y="0"/>
            <a:ext cx="7815262" cy="1019175"/>
          </a:xfrm>
        </p:spPr>
        <p:txBody>
          <a:bodyPr/>
          <a:lstStyle/>
          <a:p>
            <a:r>
              <a:rPr lang="en-US" altLang="en-US" sz="4000" b="1">
                <a:latin typeface="Times New Roman" panose="02020603050405020304" pitchFamily="18" charset="0"/>
                <a:cs typeface="Times New Roman" panose="02020603050405020304" pitchFamily="18" charset="0"/>
              </a:rPr>
              <a:t>The Tag File Model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Implementation</a:t>
            </a:r>
          </a:p>
        </p:txBody>
      </p:sp>
      <p:sp>
        <p:nvSpPr>
          <p:cNvPr id="2" name="Date Placeholder 1">
            <a:extLst>
              <a:ext uri="{FF2B5EF4-FFF2-40B4-BE49-F238E27FC236}">
                <a16:creationId xmlns:a16="http://schemas.microsoft.com/office/drawing/2014/main" id="{3B6D5735-13C3-84EE-5068-7C00539AB634}"/>
              </a:ext>
            </a:extLst>
          </p:cNvPr>
          <p:cNvSpPr>
            <a:spLocks noGrp="1"/>
          </p:cNvSpPr>
          <p:nvPr>
            <p:ph type="dt" sz="half" idx="2"/>
          </p:nvPr>
        </p:nvSpPr>
        <p:spPr/>
        <p:txBody>
          <a:bodyPr/>
          <a:lstStyle/>
          <a:p>
            <a:fld id="{C7CEB964-5556-4164-8014-DA04A8FD7142}" type="datetime1">
              <a:rPr lang="en-US" smtClean="0"/>
              <a:t>4/22/2024</a:t>
            </a:fld>
            <a:endParaRPr lang="en-US"/>
          </a:p>
        </p:txBody>
      </p:sp>
      <p:sp>
        <p:nvSpPr>
          <p:cNvPr id="3" name="Slide Number Placeholder 2">
            <a:extLst>
              <a:ext uri="{FF2B5EF4-FFF2-40B4-BE49-F238E27FC236}">
                <a16:creationId xmlns:a16="http://schemas.microsoft.com/office/drawing/2014/main" id="{936ED9F2-642A-7387-9AB8-A0EB771914CF}"/>
              </a:ext>
            </a:extLst>
          </p:cNvPr>
          <p:cNvSpPr>
            <a:spLocks noGrp="1"/>
          </p:cNvSpPr>
          <p:nvPr>
            <p:ph type="sldNum" sz="quarter" idx="4"/>
          </p:nvPr>
        </p:nvSpPr>
        <p:spPr/>
        <p:txBody>
          <a:bodyPr/>
          <a:lstStyle/>
          <a:p>
            <a:fld id="{CC0149FD-98BB-4821-915B-09C9BFE4B727}" type="slidenum">
              <a:rPr lang="en-US" smtClean="0"/>
              <a:pPr/>
              <a:t>85</a:t>
            </a:fld>
            <a:endParaRPr lang="en-US"/>
          </a:p>
        </p:txBody>
      </p:sp>
      <p:grpSp>
        <p:nvGrpSpPr>
          <p:cNvPr id="14" name="Group 13">
            <a:extLst>
              <a:ext uri="{FF2B5EF4-FFF2-40B4-BE49-F238E27FC236}">
                <a16:creationId xmlns:a16="http://schemas.microsoft.com/office/drawing/2014/main" id="{B838A698-01F3-E3FF-3B02-C9AD3C138087}"/>
              </a:ext>
            </a:extLst>
          </p:cNvPr>
          <p:cNvGrpSpPr/>
          <p:nvPr/>
        </p:nvGrpSpPr>
        <p:grpSpPr>
          <a:xfrm>
            <a:off x="265472" y="1179188"/>
            <a:ext cx="8760542" cy="5285222"/>
            <a:chOff x="-964605" y="1002886"/>
            <a:chExt cx="8760542" cy="5285222"/>
          </a:xfrm>
        </p:grpSpPr>
        <p:grpSp>
          <p:nvGrpSpPr>
            <p:cNvPr id="7" name="Group 6">
              <a:extLst>
                <a:ext uri="{FF2B5EF4-FFF2-40B4-BE49-F238E27FC236}">
                  <a16:creationId xmlns:a16="http://schemas.microsoft.com/office/drawing/2014/main" id="{7FE100F9-A3B6-D4DC-5E49-E1FFC4015491}"/>
                </a:ext>
              </a:extLst>
            </p:cNvPr>
            <p:cNvGrpSpPr/>
            <p:nvPr/>
          </p:nvGrpSpPr>
          <p:grpSpPr>
            <a:xfrm>
              <a:off x="-964605" y="1002886"/>
              <a:ext cx="8760542" cy="5285222"/>
              <a:chOff x="-882875" y="2175400"/>
              <a:chExt cx="8760542" cy="5285222"/>
            </a:xfrm>
          </p:grpSpPr>
          <p:pic>
            <p:nvPicPr>
              <p:cNvPr id="901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875" y="2175400"/>
                <a:ext cx="8760542" cy="528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90EE3132-68D0-CC8D-5C5B-3E46ADFD49DD}"/>
                  </a:ext>
                </a:extLst>
              </p:cNvPr>
              <p:cNvPicPr>
                <a:picLocks noChangeAspect="1"/>
              </p:cNvPicPr>
              <p:nvPr/>
            </p:nvPicPr>
            <p:blipFill>
              <a:blip r:embed="rId4"/>
              <a:stretch>
                <a:fillRect/>
              </a:stretch>
            </p:blipFill>
            <p:spPr>
              <a:xfrm>
                <a:off x="-359849" y="2804258"/>
                <a:ext cx="4125605" cy="590663"/>
              </a:xfrm>
              <a:prstGeom prst="rect">
                <a:avLst/>
              </a:prstGeom>
            </p:spPr>
          </p:pic>
        </p:grpSp>
        <p:sp>
          <p:nvSpPr>
            <p:cNvPr id="8" name="Hexagon 7">
              <a:extLst>
                <a:ext uri="{FF2B5EF4-FFF2-40B4-BE49-F238E27FC236}">
                  <a16:creationId xmlns:a16="http://schemas.microsoft.com/office/drawing/2014/main" id="{20EA0A36-4379-D315-219E-72E1D7AB6BE5}"/>
                </a:ext>
              </a:extLst>
            </p:cNvPr>
            <p:cNvSpPr/>
            <p:nvPr/>
          </p:nvSpPr>
          <p:spPr>
            <a:xfrm>
              <a:off x="6937401" y="1758811"/>
              <a:ext cx="562525" cy="463596"/>
            </a:xfrm>
            <a:prstGeom prst="hexagon">
              <a:avLst/>
            </a:prstGeom>
            <a:solidFill>
              <a:srgbClr val="00B050"/>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3</a:t>
              </a:r>
            </a:p>
          </p:txBody>
        </p:sp>
      </p:grpSp>
      <p:grpSp>
        <p:nvGrpSpPr>
          <p:cNvPr id="15" name="Group 14">
            <a:extLst>
              <a:ext uri="{FF2B5EF4-FFF2-40B4-BE49-F238E27FC236}">
                <a16:creationId xmlns:a16="http://schemas.microsoft.com/office/drawing/2014/main" id="{380ACEAE-D07C-AD05-A42C-964420D2EBAB}"/>
              </a:ext>
            </a:extLst>
          </p:cNvPr>
          <p:cNvGrpSpPr/>
          <p:nvPr/>
        </p:nvGrpSpPr>
        <p:grpSpPr>
          <a:xfrm>
            <a:off x="6318455" y="3539152"/>
            <a:ext cx="2628900" cy="2782887"/>
            <a:chOff x="6515100" y="3824288"/>
            <a:chExt cx="2628900" cy="2782887"/>
          </a:xfrm>
        </p:grpSpPr>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100" y="3824288"/>
              <a:ext cx="2628900"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1"/>
            <p:cNvSpPr>
              <a:spLocks noChangeArrowheads="1"/>
            </p:cNvSpPr>
            <p:nvPr/>
          </p:nvSpPr>
          <p:spPr bwMode="auto">
            <a:xfrm>
              <a:off x="7305368" y="5093111"/>
              <a:ext cx="1720645" cy="75621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p:cNvSpPr>
          <p:nvPr>
            <p:ph type="title" idx="4294967295"/>
          </p:nvPr>
        </p:nvSpPr>
        <p:spPr>
          <a:xfrm>
            <a:off x="1328738" y="0"/>
            <a:ext cx="7815262" cy="1079500"/>
          </a:xfrm>
        </p:spPr>
        <p:txBody>
          <a:bodyPr/>
          <a:lstStyle/>
          <a:p>
            <a:r>
              <a:rPr lang="en-US" altLang="en-US" sz="4000" b="1">
                <a:latin typeface="Times New Roman" panose="02020603050405020304" pitchFamily="18" charset="0"/>
                <a:cs typeface="Times New Roman" panose="02020603050405020304" pitchFamily="18" charset="0"/>
              </a:rPr>
              <a:t>The Tag File Model </a:t>
            </a:r>
            <a:br>
              <a:rPr lang="en-US" altLang="en-US" sz="4000" b="1">
                <a:latin typeface="Times New Roman" panose="02020603050405020304" pitchFamily="18" charset="0"/>
                <a:cs typeface="Times New Roman" panose="02020603050405020304" pitchFamily="18" charset="0"/>
              </a:rPr>
            </a:br>
            <a:r>
              <a:rPr lang="en-US" altLang="en-US" sz="3600">
                <a:latin typeface="Times New Roman" panose="02020603050405020304" pitchFamily="18" charset="0"/>
                <a:cs typeface="Times New Roman" panose="02020603050405020304" pitchFamily="18" charset="0"/>
              </a:rPr>
              <a:t>Implementation</a:t>
            </a:r>
          </a:p>
        </p:txBody>
      </p:sp>
      <p:grpSp>
        <p:nvGrpSpPr>
          <p:cNvPr id="7" name="Group 6">
            <a:extLst>
              <a:ext uri="{FF2B5EF4-FFF2-40B4-BE49-F238E27FC236}">
                <a16:creationId xmlns:a16="http://schemas.microsoft.com/office/drawing/2014/main" id="{2ED7296E-39B3-A651-8B29-F06CB500A9B9}"/>
              </a:ext>
            </a:extLst>
          </p:cNvPr>
          <p:cNvGrpSpPr/>
          <p:nvPr/>
        </p:nvGrpSpPr>
        <p:grpSpPr>
          <a:xfrm>
            <a:off x="257748" y="4118036"/>
            <a:ext cx="8832866" cy="2289956"/>
            <a:chOff x="1" y="4260850"/>
            <a:chExt cx="8954612" cy="2289956"/>
          </a:xfrm>
        </p:grpSpPr>
        <p:pic>
          <p:nvPicPr>
            <p:cNvPr id="11776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260850"/>
              <a:ext cx="8954612" cy="228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1"/>
            <p:cNvSpPr>
              <a:spLocks noChangeArrowheads="1"/>
            </p:cNvSpPr>
            <p:nvPr/>
          </p:nvSpPr>
          <p:spPr bwMode="auto">
            <a:xfrm>
              <a:off x="387350" y="4868863"/>
              <a:ext cx="1520825" cy="27146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3" name="Rectangle 11"/>
            <p:cNvSpPr>
              <a:spLocks noChangeArrowheads="1"/>
            </p:cNvSpPr>
            <p:nvPr/>
          </p:nvSpPr>
          <p:spPr bwMode="auto">
            <a:xfrm>
              <a:off x="357188" y="5435600"/>
              <a:ext cx="1627187" cy="81915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grpSp>
      <p:sp>
        <p:nvSpPr>
          <p:cNvPr id="4" name="Date Placeholder 3">
            <a:extLst>
              <a:ext uri="{FF2B5EF4-FFF2-40B4-BE49-F238E27FC236}">
                <a16:creationId xmlns:a16="http://schemas.microsoft.com/office/drawing/2014/main" id="{01AF793D-F506-63BE-B5FD-8C045595763D}"/>
              </a:ext>
            </a:extLst>
          </p:cNvPr>
          <p:cNvSpPr>
            <a:spLocks noGrp="1"/>
          </p:cNvSpPr>
          <p:nvPr>
            <p:ph type="dt" sz="half" idx="2"/>
          </p:nvPr>
        </p:nvSpPr>
        <p:spPr/>
        <p:txBody>
          <a:bodyPr/>
          <a:lstStyle/>
          <a:p>
            <a:fld id="{8742791A-8FBD-4C2C-8E19-5F7C2FD53CCD}" type="datetime1">
              <a:rPr lang="en-US" smtClean="0"/>
              <a:t>4/22/2024</a:t>
            </a:fld>
            <a:endParaRPr lang="en-US"/>
          </a:p>
        </p:txBody>
      </p:sp>
      <p:sp>
        <p:nvSpPr>
          <p:cNvPr id="5" name="Slide Number Placeholder 4">
            <a:extLst>
              <a:ext uri="{FF2B5EF4-FFF2-40B4-BE49-F238E27FC236}">
                <a16:creationId xmlns:a16="http://schemas.microsoft.com/office/drawing/2014/main" id="{601FB44C-91C5-FCF1-713B-026E7802CA5B}"/>
              </a:ext>
            </a:extLst>
          </p:cNvPr>
          <p:cNvSpPr>
            <a:spLocks noGrp="1"/>
          </p:cNvSpPr>
          <p:nvPr>
            <p:ph type="sldNum" sz="quarter" idx="4"/>
          </p:nvPr>
        </p:nvSpPr>
        <p:spPr/>
        <p:txBody>
          <a:bodyPr/>
          <a:lstStyle/>
          <a:p>
            <a:fld id="{CC0149FD-98BB-4821-915B-09C9BFE4B727}" type="slidenum">
              <a:rPr lang="en-US" smtClean="0"/>
              <a:pPr/>
              <a:t>86</a:t>
            </a:fld>
            <a:endParaRPr lang="en-US"/>
          </a:p>
        </p:txBody>
      </p:sp>
      <p:grpSp>
        <p:nvGrpSpPr>
          <p:cNvPr id="11" name="Group 10">
            <a:extLst>
              <a:ext uri="{FF2B5EF4-FFF2-40B4-BE49-F238E27FC236}">
                <a16:creationId xmlns:a16="http://schemas.microsoft.com/office/drawing/2014/main" id="{F1BA2074-D539-0B9E-F586-CE2FD352A7D2}"/>
              </a:ext>
            </a:extLst>
          </p:cNvPr>
          <p:cNvGrpSpPr/>
          <p:nvPr/>
        </p:nvGrpSpPr>
        <p:grpSpPr>
          <a:xfrm>
            <a:off x="194531" y="1150854"/>
            <a:ext cx="8613058" cy="2881312"/>
            <a:chOff x="235974" y="1204892"/>
            <a:chExt cx="8613058" cy="2881312"/>
          </a:xfrm>
        </p:grpSpPr>
        <p:grpSp>
          <p:nvGrpSpPr>
            <p:cNvPr id="6" name="Group 5">
              <a:extLst>
                <a:ext uri="{FF2B5EF4-FFF2-40B4-BE49-F238E27FC236}">
                  <a16:creationId xmlns:a16="http://schemas.microsoft.com/office/drawing/2014/main" id="{FE95D0E7-DDDF-A67E-A748-39A3150DC72B}"/>
                </a:ext>
              </a:extLst>
            </p:cNvPr>
            <p:cNvGrpSpPr/>
            <p:nvPr/>
          </p:nvGrpSpPr>
          <p:grpSpPr>
            <a:xfrm>
              <a:off x="235974" y="1204892"/>
              <a:ext cx="8613058" cy="2881312"/>
              <a:chOff x="0" y="1154113"/>
              <a:chExt cx="8118475" cy="2881312"/>
            </a:xfrm>
          </p:grpSpPr>
          <p:pic>
            <p:nvPicPr>
              <p:cNvPr id="9114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54113"/>
                <a:ext cx="8118475"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9" name="Rectangle 11"/>
              <p:cNvSpPr>
                <a:spLocks noChangeArrowheads="1"/>
              </p:cNvSpPr>
              <p:nvPr/>
            </p:nvSpPr>
            <p:spPr bwMode="auto">
              <a:xfrm>
                <a:off x="908231" y="3717925"/>
                <a:ext cx="6426634" cy="31750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Arial" panose="020B0604020202020204" pitchFamily="34" charset="0"/>
                </a:endParaRPr>
              </a:p>
            </p:txBody>
          </p:sp>
        </p:grpSp>
        <p:pic>
          <p:nvPicPr>
            <p:cNvPr id="10" name="Picture 9">
              <a:extLst>
                <a:ext uri="{FF2B5EF4-FFF2-40B4-BE49-F238E27FC236}">
                  <a16:creationId xmlns:a16="http://schemas.microsoft.com/office/drawing/2014/main" id="{2F40C6E0-F6DB-8435-C7F6-822E9C063932}"/>
                </a:ext>
              </a:extLst>
            </p:cNvPr>
            <p:cNvPicPr>
              <a:picLocks noChangeAspect="1"/>
            </p:cNvPicPr>
            <p:nvPr/>
          </p:nvPicPr>
          <p:blipFill>
            <a:blip r:embed="rId5"/>
            <a:stretch>
              <a:fillRect/>
            </a:stretch>
          </p:blipFill>
          <p:spPr>
            <a:xfrm>
              <a:off x="1075660" y="2075164"/>
              <a:ext cx="4125605" cy="463596"/>
            </a:xfrm>
            <a:prstGeom prst="rect">
              <a:avLst/>
            </a:prstGeom>
          </p:spPr>
        </p:pic>
      </p:grpSp>
      <p:sp>
        <p:nvSpPr>
          <p:cNvPr id="12" name="Hexagon 11">
            <a:extLst>
              <a:ext uri="{FF2B5EF4-FFF2-40B4-BE49-F238E27FC236}">
                <a16:creationId xmlns:a16="http://schemas.microsoft.com/office/drawing/2014/main" id="{7D18B57B-DB0F-AA24-1165-0EC58B3A8075}"/>
              </a:ext>
            </a:extLst>
          </p:cNvPr>
          <p:cNvSpPr/>
          <p:nvPr/>
        </p:nvSpPr>
        <p:spPr>
          <a:xfrm>
            <a:off x="7741789" y="2010238"/>
            <a:ext cx="562525" cy="463596"/>
          </a:xfrm>
          <a:prstGeom prst="hexagon">
            <a:avLst/>
          </a:prstGeom>
          <a:solidFill>
            <a:srgbClr val="00B050"/>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4</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a:xfrm>
            <a:off x="457200" y="0"/>
            <a:ext cx="8229600" cy="665163"/>
          </a:xfrm>
        </p:spPr>
        <p:txBody>
          <a:bodyPr/>
          <a:lstStyle/>
          <a:p>
            <a:r>
              <a:rPr lang="en-US" altLang="en-US" sz="4000">
                <a:latin typeface="Times New Roman" panose="02020603050405020304" pitchFamily="18" charset="0"/>
                <a:cs typeface="Times New Roman" panose="02020603050405020304" pitchFamily="18" charset="0"/>
              </a:rPr>
              <a:t>Summary</a:t>
            </a:r>
          </a:p>
        </p:txBody>
      </p:sp>
      <p:sp>
        <p:nvSpPr>
          <p:cNvPr id="92163" name="Rectangle 3"/>
          <p:cNvSpPr>
            <a:spLocks noGrp="1"/>
          </p:cNvSpPr>
          <p:nvPr>
            <p:ph type="body" idx="1"/>
          </p:nvPr>
        </p:nvSpPr>
        <p:spPr>
          <a:xfrm>
            <a:off x="108155" y="1350258"/>
            <a:ext cx="8976852" cy="4157040"/>
          </a:xfrm>
        </p:spPr>
        <p:txBody>
          <a:bodyPr/>
          <a:lstStyle/>
          <a:p>
            <a:pPr algn="just">
              <a:lnSpc>
                <a:spcPct val="90000"/>
              </a:lnSpc>
              <a:buClrTx/>
              <a:buSzTx/>
              <a:buFont typeface="Arial" panose="020B0604020202020204" pitchFamily="34" charset="0"/>
              <a:buChar char="•"/>
            </a:pPr>
            <a:r>
              <a:rPr lang="en-US" altLang="en-US" b="1">
                <a:latin typeface="Times New Roman" panose="02020603050405020304" pitchFamily="18" charset="0"/>
                <a:cs typeface="Times New Roman" panose="02020603050405020304" pitchFamily="18" charset="0"/>
              </a:rPr>
              <a:t>How to remove all java code in JSP (View)? Complete the MVC 2 Design Pattern with View</a:t>
            </a:r>
          </a:p>
          <a:p>
            <a:pPr lvl="1" algn="just">
              <a:lnSpc>
                <a:spcPct val="90000"/>
              </a:lnSpc>
            </a:pPr>
            <a:r>
              <a:rPr lang="en-US" altLang="en-US" b="1">
                <a:latin typeface="Times New Roman" panose="02020603050405020304" pitchFamily="18" charset="0"/>
                <a:cs typeface="Times New Roman" panose="02020603050405020304" pitchFamily="18" charset="0"/>
              </a:rPr>
              <a:t>JSTL</a:t>
            </a:r>
            <a:endParaRPr lang="en-US" altLang="en-US">
              <a:latin typeface="Times New Roman" panose="02020603050405020304" pitchFamily="18" charset="0"/>
              <a:cs typeface="Times New Roman" panose="02020603050405020304" pitchFamily="18" charset="0"/>
            </a:endParaRPr>
          </a:p>
          <a:p>
            <a:pPr algn="just">
              <a:lnSpc>
                <a:spcPct val="90000"/>
              </a:lnSpc>
              <a:buClrTx/>
              <a:buSzTx/>
              <a:buFont typeface="Arial" panose="020B0604020202020204" pitchFamily="34" charset="0"/>
              <a:buChar char="•"/>
            </a:pPr>
            <a:r>
              <a:rPr lang="en-US" altLang="en-US" b="1">
                <a:latin typeface="Times New Roman" panose="02020603050405020304" pitchFamily="18" charset="0"/>
                <a:cs typeface="Times New Roman" panose="02020603050405020304" pitchFamily="18" charset="0"/>
              </a:rPr>
              <a:t>How to build the data grid tag library using in JSP?</a:t>
            </a:r>
          </a:p>
          <a:p>
            <a:pPr lvl="1" algn="just">
              <a:lnSpc>
                <a:spcPct val="90000"/>
              </a:lnSpc>
            </a:pPr>
            <a:r>
              <a:rPr lang="en-US" altLang="en-US" b="1">
                <a:latin typeface="Times New Roman" panose="02020603050405020304" pitchFamily="18" charset="0"/>
                <a:cs typeface="Times New Roman" panose="02020603050405020304" pitchFamily="18" charset="0"/>
              </a:rPr>
              <a:t>Tag Libraries</a:t>
            </a:r>
          </a:p>
          <a:p>
            <a:pPr lvl="2" algn="just">
              <a:lnSpc>
                <a:spcPct val="90000"/>
              </a:lnSpc>
            </a:pPr>
            <a:r>
              <a:rPr lang="en-US" altLang="en-US">
                <a:latin typeface="Times New Roman" panose="02020603050405020304" pitchFamily="18" charset="0"/>
                <a:cs typeface="Times New Roman" panose="02020603050405020304" pitchFamily="18" charset="0"/>
              </a:rPr>
              <a:t>Model</a:t>
            </a:r>
          </a:p>
          <a:p>
            <a:pPr lvl="2" algn="just">
              <a:lnSpc>
                <a:spcPct val="90000"/>
              </a:lnSpc>
            </a:pPr>
            <a:r>
              <a:rPr lang="en-US" altLang="en-US">
                <a:latin typeface="Times New Roman" panose="02020603050405020304" pitchFamily="18" charset="0"/>
                <a:cs typeface="Times New Roman" panose="02020603050405020304" pitchFamily="18" charset="0"/>
              </a:rPr>
              <a:t>Classical, Simple, and Handles</a:t>
            </a:r>
          </a:p>
          <a:p>
            <a:pPr lvl="2" algn="just">
              <a:lnSpc>
                <a:spcPct val="90000"/>
              </a:lnSpc>
            </a:pPr>
            <a:r>
              <a:rPr lang="en-US" altLang="en-US">
                <a:latin typeface="Times New Roman" panose="02020603050405020304" pitchFamily="18" charset="0"/>
                <a:cs typeface="Times New Roman" panose="02020603050405020304" pitchFamily="18" charset="0"/>
              </a:rPr>
              <a:t>How to implement the custom Tag Lib and use it in JSP</a:t>
            </a:r>
          </a:p>
        </p:txBody>
      </p:sp>
      <p:sp>
        <p:nvSpPr>
          <p:cNvPr id="92164" name="Text Box 4"/>
          <p:cNvSpPr txBox="1">
            <a:spLocks noChangeArrowheads="1"/>
          </p:cNvSpPr>
          <p:nvPr/>
        </p:nvSpPr>
        <p:spPr bwMode="auto">
          <a:xfrm>
            <a:off x="1281881" y="5507298"/>
            <a:ext cx="6629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4000">
                <a:latin typeface="Times New Roman" panose="02020603050405020304" pitchFamily="18" charset="0"/>
                <a:cs typeface="Times New Roman" panose="02020603050405020304" pitchFamily="18" charset="0"/>
              </a:rPr>
              <a:t>Q&amp;A</a:t>
            </a:r>
          </a:p>
        </p:txBody>
      </p:sp>
      <p:sp>
        <p:nvSpPr>
          <p:cNvPr id="2" name="Date Placeholder 1">
            <a:extLst>
              <a:ext uri="{FF2B5EF4-FFF2-40B4-BE49-F238E27FC236}">
                <a16:creationId xmlns:a16="http://schemas.microsoft.com/office/drawing/2014/main" id="{F64711AB-13A8-1C9C-B78D-C0A759A84565}"/>
              </a:ext>
            </a:extLst>
          </p:cNvPr>
          <p:cNvSpPr>
            <a:spLocks noGrp="1"/>
          </p:cNvSpPr>
          <p:nvPr>
            <p:ph type="dt" sz="half" idx="2"/>
          </p:nvPr>
        </p:nvSpPr>
        <p:spPr/>
        <p:txBody>
          <a:bodyPr/>
          <a:lstStyle/>
          <a:p>
            <a:fld id="{DD716085-023B-497E-8C02-31657EE4DF4B}" type="datetime1">
              <a:rPr lang="en-US" smtClean="0"/>
              <a:t>4/22/2024</a:t>
            </a:fld>
            <a:endParaRPr lang="en-US"/>
          </a:p>
        </p:txBody>
      </p:sp>
      <p:sp>
        <p:nvSpPr>
          <p:cNvPr id="3" name="Slide Number Placeholder 2">
            <a:extLst>
              <a:ext uri="{FF2B5EF4-FFF2-40B4-BE49-F238E27FC236}">
                <a16:creationId xmlns:a16="http://schemas.microsoft.com/office/drawing/2014/main" id="{1AFDC835-2BDC-386C-D1B4-4407B9EABE09}"/>
              </a:ext>
            </a:extLst>
          </p:cNvPr>
          <p:cNvSpPr>
            <a:spLocks noGrp="1"/>
          </p:cNvSpPr>
          <p:nvPr>
            <p:ph type="sldNum" sz="quarter" idx="4"/>
          </p:nvPr>
        </p:nvSpPr>
        <p:spPr/>
        <p:txBody>
          <a:bodyPr/>
          <a:lstStyle/>
          <a:p>
            <a:fld id="{CC0149FD-98BB-4821-915B-09C9BFE4B727}"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idx="4294967295"/>
          </p:nvPr>
        </p:nvSpPr>
        <p:spPr>
          <a:xfrm>
            <a:off x="914400" y="0"/>
            <a:ext cx="8229600" cy="1143000"/>
          </a:xfrm>
        </p:spPr>
        <p:txBody>
          <a:bodyPr/>
          <a:lstStyle/>
          <a:p>
            <a:r>
              <a:rPr lang="en-US" altLang="en-US" b="1">
                <a:latin typeface="Times New Roman" panose="02020603050405020304" pitchFamily="18" charset="0"/>
                <a:cs typeface="Times New Roman" panose="02020603050405020304" pitchFamily="18" charset="0"/>
              </a:rPr>
              <a:t>Next Lecture</a:t>
            </a:r>
          </a:p>
        </p:txBody>
      </p:sp>
      <p:sp>
        <p:nvSpPr>
          <p:cNvPr id="93187" name="Rectangle 3"/>
          <p:cNvSpPr>
            <a:spLocks noGrp="1"/>
          </p:cNvSpPr>
          <p:nvPr>
            <p:ph type="body" idx="4294967295"/>
          </p:nvPr>
        </p:nvSpPr>
        <p:spPr>
          <a:xfrm>
            <a:off x="457200" y="892175"/>
            <a:ext cx="8510588" cy="5743575"/>
          </a:xfrm>
        </p:spPr>
        <p:txBody>
          <a:bodyPr/>
          <a:lstStyle/>
          <a:p>
            <a:pPr algn="just"/>
            <a:r>
              <a:rPr lang="en-US" altLang="en-US" b="1">
                <a:latin typeface="Times New Roman" panose="02020603050405020304" pitchFamily="18" charset="0"/>
                <a:cs typeface="Times New Roman" panose="02020603050405020304" pitchFamily="18" charset="0"/>
              </a:rPr>
              <a:t>How to preprocess in web application?</a:t>
            </a:r>
          </a:p>
          <a:p>
            <a:pPr lvl="1"/>
            <a:r>
              <a:rPr lang="en-US" altLang="en-US">
                <a:latin typeface="Times New Roman" panose="02020603050405020304" pitchFamily="18" charset="0"/>
                <a:cs typeface="Times New Roman" panose="02020603050405020304" pitchFamily="18" charset="0"/>
              </a:rPr>
              <a:t>Filter</a:t>
            </a:r>
          </a:p>
          <a:p>
            <a:pPr lvl="1"/>
            <a:r>
              <a:rPr lang="en-US" altLang="en-US">
                <a:latin typeface="Times New Roman" panose="02020603050405020304" pitchFamily="18" charset="0"/>
                <a:cs typeface="Times New Roman" panose="02020603050405020304" pitchFamily="18" charset="0"/>
              </a:rPr>
              <a:t>Filter Chain</a:t>
            </a:r>
          </a:p>
          <a:p>
            <a:pPr lvl="1"/>
            <a:r>
              <a:rPr lang="en-US" altLang="en-US">
                <a:latin typeface="Times New Roman" panose="02020603050405020304" pitchFamily="18" charset="0"/>
                <a:cs typeface="Times New Roman" panose="02020603050405020304" pitchFamily="18" charset="0"/>
              </a:rPr>
              <a:t>Using Filter as Controller in MVC2 Design Pattern</a:t>
            </a:r>
          </a:p>
        </p:txBody>
      </p:sp>
      <p:sp>
        <p:nvSpPr>
          <p:cNvPr id="2" name="Date Placeholder 1">
            <a:extLst>
              <a:ext uri="{FF2B5EF4-FFF2-40B4-BE49-F238E27FC236}">
                <a16:creationId xmlns:a16="http://schemas.microsoft.com/office/drawing/2014/main" id="{42889B36-BFFB-6886-A466-6C6F29B29684}"/>
              </a:ext>
            </a:extLst>
          </p:cNvPr>
          <p:cNvSpPr>
            <a:spLocks noGrp="1"/>
          </p:cNvSpPr>
          <p:nvPr>
            <p:ph type="dt" sz="half" idx="2"/>
          </p:nvPr>
        </p:nvSpPr>
        <p:spPr/>
        <p:txBody>
          <a:bodyPr/>
          <a:lstStyle/>
          <a:p>
            <a:fld id="{35D1A674-AA7D-4923-90BB-36657BA05605}" type="datetime1">
              <a:rPr lang="en-US" smtClean="0"/>
              <a:t>4/22/2024</a:t>
            </a:fld>
            <a:endParaRPr lang="en-US"/>
          </a:p>
        </p:txBody>
      </p:sp>
      <p:sp>
        <p:nvSpPr>
          <p:cNvPr id="3" name="Slide Number Placeholder 2">
            <a:extLst>
              <a:ext uri="{FF2B5EF4-FFF2-40B4-BE49-F238E27FC236}">
                <a16:creationId xmlns:a16="http://schemas.microsoft.com/office/drawing/2014/main" id="{513E00EE-460E-1C2F-391D-DFE3EC1536AD}"/>
              </a:ext>
            </a:extLst>
          </p:cNvPr>
          <p:cNvSpPr>
            <a:spLocks noGrp="1"/>
          </p:cNvSpPr>
          <p:nvPr>
            <p:ph type="sldNum" sz="quarter" idx="4"/>
          </p:nvPr>
        </p:nvSpPr>
        <p:spPr/>
        <p:txBody>
          <a:bodyPr/>
          <a:lstStyle/>
          <a:p>
            <a:fld id="{CC0149FD-98BB-4821-915B-09C9BFE4B727}"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type="title" idx="4294967295"/>
          </p:nvPr>
        </p:nvSpPr>
        <p:spPr>
          <a:xfrm>
            <a:off x="914400" y="0"/>
            <a:ext cx="8229600" cy="1093788"/>
          </a:xfrm>
        </p:spPr>
        <p:txBody>
          <a:bodyPr/>
          <a:lstStyle/>
          <a:p>
            <a:pPr>
              <a:lnSpc>
                <a:spcPct val="75000"/>
              </a:lnSpc>
            </a:pPr>
            <a:r>
              <a:rPr lang="en-US" altLang="en-US" sz="4000" b="1">
                <a:latin typeface="Times New Roman" panose="02020603050405020304" pitchFamily="18" charset="0"/>
                <a:cs typeface="Times New Roman" panose="02020603050405020304" pitchFamily="18" charset="0"/>
              </a:rPr>
              <a:t>Practice</a:t>
            </a:r>
            <a:endParaRPr lang="en-US" altLang="en-US" b="1">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4C3E2ADB-69F7-60BF-992D-C87D18D63693}"/>
              </a:ext>
            </a:extLst>
          </p:cNvPr>
          <p:cNvSpPr>
            <a:spLocks noGrp="1"/>
          </p:cNvSpPr>
          <p:nvPr>
            <p:ph type="dt" sz="half" idx="2"/>
          </p:nvPr>
        </p:nvSpPr>
        <p:spPr/>
        <p:txBody>
          <a:bodyPr/>
          <a:lstStyle/>
          <a:p>
            <a:fld id="{15F6953F-0819-4E61-A039-5DA87995F660}" type="datetime1">
              <a:rPr lang="en-US" smtClean="0"/>
              <a:t>4/22/2024</a:t>
            </a:fld>
            <a:endParaRPr lang="en-US"/>
          </a:p>
        </p:txBody>
      </p:sp>
      <p:sp>
        <p:nvSpPr>
          <p:cNvPr id="3" name="Slide Number Placeholder 2">
            <a:extLst>
              <a:ext uri="{FF2B5EF4-FFF2-40B4-BE49-F238E27FC236}">
                <a16:creationId xmlns:a16="http://schemas.microsoft.com/office/drawing/2014/main" id="{51247304-D0C1-E58A-7609-C2EAB9DC076F}"/>
              </a:ext>
            </a:extLst>
          </p:cNvPr>
          <p:cNvSpPr>
            <a:spLocks noGrp="1"/>
          </p:cNvSpPr>
          <p:nvPr>
            <p:ph type="sldNum" sz="quarter" idx="4"/>
          </p:nvPr>
        </p:nvSpPr>
        <p:spPr/>
        <p:txBody>
          <a:bodyPr/>
          <a:lstStyle/>
          <a:p>
            <a:fld id="{CC0149FD-98BB-4821-915B-09C9BFE4B727}" type="slidenum">
              <a:rPr lang="en-US" smtClean="0"/>
              <a:pPr/>
              <a:t>89</a:t>
            </a:fld>
            <a:endParaRPr lang="en-US"/>
          </a:p>
        </p:txBody>
      </p:sp>
      <p:sp>
        <p:nvSpPr>
          <p:cNvPr id="4" name="Rectangle 3">
            <a:extLst>
              <a:ext uri="{FF2B5EF4-FFF2-40B4-BE49-F238E27FC236}">
                <a16:creationId xmlns:a16="http://schemas.microsoft.com/office/drawing/2014/main" id="{FA5635FE-0907-DA7E-2A93-40BB55015096}"/>
              </a:ext>
            </a:extLst>
          </p:cNvPr>
          <p:cNvSpPr txBox="1">
            <a:spLocks/>
          </p:cNvSpPr>
          <p:nvPr/>
        </p:nvSpPr>
        <p:spPr bwMode="auto">
          <a:xfrm>
            <a:off x="570272" y="2982912"/>
            <a:ext cx="8003278" cy="184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lnSpc>
                <a:spcPct val="90000"/>
              </a:lnSpc>
              <a:buNone/>
            </a:pPr>
            <a:r>
              <a:rPr lang="en-US" altLang="en-US" b="1">
                <a:latin typeface="Times New Roman" panose="02020603050405020304" pitchFamily="18" charset="0"/>
                <a:cs typeface="Times New Roman" panose="02020603050405020304" pitchFamily="18" charset="0"/>
              </a:rPr>
              <a:t>Do Lab06_ManageUsersByMVC2_JSTL.pdf</a:t>
            </a:r>
          </a:p>
          <a:p>
            <a:pPr marL="0" indent="0" algn="just" eaLnBrk="1" hangingPunct="1">
              <a:lnSpc>
                <a:spcPct val="90000"/>
              </a:lnSpc>
              <a:buNone/>
            </a:pPr>
            <a:r>
              <a:rPr lang="en-US" altLang="en-US" b="1">
                <a:latin typeface="Times New Roman" panose="02020603050405020304" pitchFamily="18" charset="0"/>
                <a:cs typeface="Times New Roman" panose="02020603050405020304" pitchFamily="18" charset="0"/>
              </a:rPr>
              <a:t>Do Quiz 1 , pass : 1</a:t>
            </a:r>
          </a:p>
          <a:p>
            <a:pPr marL="0" indent="0" algn="just" eaLnBrk="1" hangingPunct="1">
              <a:lnSpc>
                <a:spcPct val="90000"/>
              </a:lnSpc>
              <a:buNone/>
            </a:pPr>
            <a:r>
              <a:rPr lang="en-US" altLang="en-US" b="1">
                <a:latin typeface="Times New Roman" panose="02020603050405020304" pitchFamily="18" charset="0"/>
                <a:cs typeface="Times New Roman" panose="02020603050405020304" pitchFamily="18" charset="0"/>
              </a:rPr>
              <a:t>Do Quiz 2, pass : 2</a:t>
            </a:r>
            <a:endParaRPr lang="vi-VN" altLang="en-US" b="1">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idx="4294967295"/>
          </p:nvPr>
        </p:nvSpPr>
        <p:spPr>
          <a:xfrm>
            <a:off x="914400" y="0"/>
            <a:ext cx="8229600" cy="110807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Requirement</a:t>
            </a:r>
          </a:p>
        </p:txBody>
      </p:sp>
      <p:grpSp>
        <p:nvGrpSpPr>
          <p:cNvPr id="6" name="Group 5">
            <a:extLst>
              <a:ext uri="{FF2B5EF4-FFF2-40B4-BE49-F238E27FC236}">
                <a16:creationId xmlns:a16="http://schemas.microsoft.com/office/drawing/2014/main" id="{B8EE029F-4CEB-5ECA-1931-426E25B4B0CA}"/>
              </a:ext>
            </a:extLst>
          </p:cNvPr>
          <p:cNvGrpSpPr/>
          <p:nvPr/>
        </p:nvGrpSpPr>
        <p:grpSpPr>
          <a:xfrm>
            <a:off x="-10213" y="1473064"/>
            <a:ext cx="5473700" cy="2673350"/>
            <a:chOff x="250826" y="1436977"/>
            <a:chExt cx="5473700" cy="2673350"/>
          </a:xfrm>
        </p:grpSpPr>
        <p:sp>
          <p:nvSpPr>
            <p:cNvPr id="16387" name="Rectangle 59"/>
            <p:cNvSpPr>
              <a:spLocks noChangeArrowheads="1"/>
            </p:cNvSpPr>
            <p:nvPr/>
          </p:nvSpPr>
          <p:spPr bwMode="auto">
            <a:xfrm>
              <a:off x="250826" y="1436977"/>
              <a:ext cx="54737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Font typeface="Arial" panose="020B0604020202020204" pitchFamily="34" charset="0"/>
                <a:buChar char="•"/>
              </a:pPr>
              <a:r>
                <a:rPr lang="en-US" altLang="en-US" sz="2800">
                  <a:latin typeface="Times New Roman" panose="02020603050405020304" pitchFamily="18" charset="0"/>
                  <a:cs typeface="Times New Roman" panose="02020603050405020304" pitchFamily="18" charset="0"/>
                </a:rPr>
                <a:t>Required Library for JSTL </a:t>
              </a:r>
            </a:p>
            <a:p>
              <a:pPr lvl="1" eaLnBrk="1" hangingPunct="1">
                <a:lnSpc>
                  <a:spcPct val="80000"/>
                </a:lnSpc>
                <a:spcBef>
                  <a:spcPct val="20000"/>
                </a:spcBef>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JSTL 1.2.2 (jstl-impl.jar, jstl-api.jar)</a:t>
              </a:r>
            </a:p>
          </p:txBody>
        </p:sp>
        <p:pic>
          <p:nvPicPr>
            <p:cNvPr id="2151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13" y="2440277"/>
              <a:ext cx="3203575"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28" y="1473064"/>
            <a:ext cx="2998285" cy="3298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40A798DD-C490-2103-80AC-4B4FB371A628}"/>
              </a:ext>
            </a:extLst>
          </p:cNvPr>
          <p:cNvGrpSpPr/>
          <p:nvPr/>
        </p:nvGrpSpPr>
        <p:grpSpPr>
          <a:xfrm>
            <a:off x="16166" y="4981801"/>
            <a:ext cx="6456363" cy="1430916"/>
            <a:chOff x="259618" y="4655848"/>
            <a:chExt cx="6456363" cy="1430916"/>
          </a:xfrm>
        </p:grpSpPr>
        <p:sp>
          <p:nvSpPr>
            <p:cNvPr id="67646" name="Rectangle 62"/>
            <p:cNvSpPr>
              <a:spLocks noChangeArrowheads="1"/>
            </p:cNvSpPr>
            <p:nvPr/>
          </p:nvSpPr>
          <p:spPr bwMode="auto">
            <a:xfrm>
              <a:off x="259618" y="4655848"/>
              <a:ext cx="294640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FontTx/>
                <a:buChar char="•"/>
              </a:pPr>
              <a:r>
                <a:rPr lang="en-US" altLang="en-US" sz="2400">
                  <a:latin typeface="Times New Roman" panose="02020603050405020304" pitchFamily="18" charset="0"/>
                  <a:cs typeface="Times New Roman" panose="02020603050405020304" pitchFamily="18" charset="0"/>
                </a:rPr>
                <a:t>Choose JSTL 1.2.2</a:t>
              </a:r>
              <a:endParaRPr lang="vi-VN" altLang="en-US" sz="2400" b="1">
                <a:latin typeface="Times New Roman" panose="02020603050405020304" pitchFamily="18" charset="0"/>
                <a:cs typeface="Times New Roman" panose="02020603050405020304" pitchFamily="18" charset="0"/>
              </a:endParaRPr>
            </a:p>
          </p:txBody>
        </p:sp>
        <p:pic>
          <p:nvPicPr>
            <p:cNvPr id="215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019" y="4711989"/>
              <a:ext cx="35099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Date Placeholder 2">
            <a:extLst>
              <a:ext uri="{FF2B5EF4-FFF2-40B4-BE49-F238E27FC236}">
                <a16:creationId xmlns:a16="http://schemas.microsoft.com/office/drawing/2014/main" id="{A1CF3C9C-9551-1DE2-E814-D27E6649C88A}"/>
              </a:ext>
            </a:extLst>
          </p:cNvPr>
          <p:cNvSpPr>
            <a:spLocks noGrp="1"/>
          </p:cNvSpPr>
          <p:nvPr>
            <p:ph type="dt" sz="half" idx="2"/>
          </p:nvPr>
        </p:nvSpPr>
        <p:spPr/>
        <p:txBody>
          <a:bodyPr/>
          <a:lstStyle/>
          <a:p>
            <a:fld id="{56CC15EC-3F77-48F7-A53E-661CE428295F}" type="datetime1">
              <a:rPr lang="en-US" smtClean="0"/>
              <a:t>4/22/2024</a:t>
            </a:fld>
            <a:endParaRPr lang="en-US"/>
          </a:p>
        </p:txBody>
      </p:sp>
      <p:sp>
        <p:nvSpPr>
          <p:cNvPr id="4" name="Slide Number Placeholder 3">
            <a:extLst>
              <a:ext uri="{FF2B5EF4-FFF2-40B4-BE49-F238E27FC236}">
                <a16:creationId xmlns:a16="http://schemas.microsoft.com/office/drawing/2014/main" id="{7D498CFA-24F0-E2DB-C419-C858A3F78A5C}"/>
              </a:ext>
            </a:extLst>
          </p:cNvPr>
          <p:cNvSpPr>
            <a:spLocks noGrp="1"/>
          </p:cNvSpPr>
          <p:nvPr>
            <p:ph type="sldNum" sz="quarter" idx="4"/>
          </p:nvPr>
        </p:nvSpPr>
        <p:spPr/>
        <p:txBody>
          <a:bodyPr/>
          <a:lstStyle/>
          <a:p>
            <a:fld id="{CC0149FD-98BB-4821-915B-09C9BFE4B727}"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0DD72-52FC-B0C8-711E-F0E1E5517C17}"/>
              </a:ext>
            </a:extLst>
          </p:cNvPr>
          <p:cNvSpPr>
            <a:spLocks noGrp="1"/>
          </p:cNvSpPr>
          <p:nvPr>
            <p:ph type="title"/>
          </p:nvPr>
        </p:nvSpPr>
        <p:spPr>
          <a:xfrm>
            <a:off x="457200" y="124096"/>
            <a:ext cx="8229600" cy="1143000"/>
          </a:xfrm>
        </p:spPr>
        <p:txBody>
          <a:bodyPr/>
          <a:lstStyle/>
          <a:p>
            <a:r>
              <a:rPr lang="en-US"/>
              <a:t>Try Exam-PRJ301</a:t>
            </a:r>
            <a:endParaRPr lang="en-US" dirty="0"/>
          </a:p>
        </p:txBody>
      </p:sp>
      <p:sp>
        <p:nvSpPr>
          <p:cNvPr id="3" name="Content Placeholder 2">
            <a:extLst>
              <a:ext uri="{FF2B5EF4-FFF2-40B4-BE49-F238E27FC236}">
                <a16:creationId xmlns:a16="http://schemas.microsoft.com/office/drawing/2014/main" id="{989EF039-CCC0-BC45-1AE6-A3EB68B38193}"/>
              </a:ext>
            </a:extLst>
          </p:cNvPr>
          <p:cNvSpPr>
            <a:spLocks noGrp="1"/>
          </p:cNvSpPr>
          <p:nvPr>
            <p:ph idx="1"/>
          </p:nvPr>
        </p:nvSpPr>
        <p:spPr>
          <a:xfrm>
            <a:off x="76200" y="1267096"/>
            <a:ext cx="8991600" cy="5202284"/>
          </a:xfrm>
        </p:spPr>
        <p:txBody>
          <a:bodyPr/>
          <a:lstStyle/>
          <a:p>
            <a:pPr marL="0" indent="0">
              <a:buNone/>
            </a:pPr>
            <a:r>
              <a:rPr lang="en-US" b="0" i="0" dirty="0">
                <a:effectLst/>
                <a:latin typeface="Helvetica Neue"/>
              </a:rPr>
              <a:t>        </a:t>
            </a:r>
            <a:r>
              <a:rPr lang="en-US" b="1" i="0" dirty="0">
                <a:effectLst/>
                <a:latin typeface="Helvetica Neue"/>
              </a:rPr>
              <a:t>Code</a:t>
            </a:r>
            <a:r>
              <a:rPr lang="en-US" b="0" i="0">
                <a:effectLst/>
                <a:latin typeface="Helvetica Neue"/>
              </a:rPr>
              <a:t>: </a:t>
            </a:r>
            <a:r>
              <a:rPr lang="en-US" b="1" i="0">
                <a:solidFill>
                  <a:srgbClr val="000000"/>
                </a:solidFill>
                <a:effectLst/>
                <a:latin typeface="Tahoma" panose="020B0604030504040204" pitchFamily="34" charset="0"/>
              </a:rPr>
              <a:t>PE_PRJ301_TEST_135246</a:t>
            </a:r>
            <a:endParaRPr lang="en-US" b="0" i="0" dirty="0">
              <a:effectLst/>
              <a:latin typeface="Helvetica Neue"/>
            </a:endParaRPr>
          </a:p>
          <a:p>
            <a:pPr>
              <a:buAutoNum type="arabicPeriod"/>
            </a:pPr>
            <a:r>
              <a:rPr lang="en-US" sz="2400" dirty="0" err="1">
                <a:latin typeface="Helvetica Neue"/>
              </a:rPr>
              <a:t>Đọc</a:t>
            </a:r>
            <a:r>
              <a:rPr lang="en-US" sz="2400" dirty="0">
                <a:latin typeface="Helvetica Neue"/>
              </a:rPr>
              <a:t> </a:t>
            </a:r>
            <a:r>
              <a:rPr lang="en-US" sz="2400" dirty="0" err="1">
                <a:latin typeface="Helvetica Neue"/>
              </a:rPr>
              <a:t>hướng</a:t>
            </a:r>
            <a:r>
              <a:rPr lang="en-US" sz="2400" dirty="0">
                <a:latin typeface="Helvetica Neue"/>
              </a:rPr>
              <a:t> </a:t>
            </a:r>
            <a:r>
              <a:rPr lang="en-US" sz="2400" dirty="0" err="1">
                <a:latin typeface="Helvetica Neue"/>
              </a:rPr>
              <a:t>dẫn</a:t>
            </a:r>
            <a:r>
              <a:rPr lang="en-US" sz="2400" dirty="0">
                <a:latin typeface="Helvetica Neue"/>
              </a:rPr>
              <a:t> </a:t>
            </a:r>
            <a:r>
              <a:rPr lang="en-US" sz="2400" dirty="0" err="1">
                <a:latin typeface="Helvetica Neue"/>
              </a:rPr>
              <a:t>sử</a:t>
            </a:r>
            <a:r>
              <a:rPr lang="en-US" sz="2400" dirty="0">
                <a:latin typeface="Helvetica Neue"/>
              </a:rPr>
              <a:t> </a:t>
            </a:r>
            <a:r>
              <a:rPr lang="en-US" sz="2400" dirty="0" err="1">
                <a:latin typeface="Helvetica Neue"/>
              </a:rPr>
              <a:t>dụng</a:t>
            </a:r>
            <a:r>
              <a:rPr lang="en-US" sz="2400" dirty="0">
                <a:latin typeface="Helvetica Neue"/>
              </a:rPr>
              <a:t> </a:t>
            </a:r>
            <a:r>
              <a:rPr lang="en-US" sz="2400" dirty="0" err="1">
                <a:latin typeface="Helvetica Neue"/>
              </a:rPr>
              <a:t>HuongDanSuDung_Tool</a:t>
            </a:r>
            <a:r>
              <a:rPr lang="en-US" sz="2400" dirty="0">
                <a:latin typeface="Helvetica Neue"/>
              </a:rPr>
              <a:t> Practical Exam.pdf </a:t>
            </a:r>
            <a:r>
              <a:rPr lang="en-US" sz="2400" dirty="0" err="1">
                <a:latin typeface="Helvetica Neue"/>
              </a:rPr>
              <a:t>trên</a:t>
            </a:r>
            <a:r>
              <a:rPr lang="en-US" sz="2400" dirty="0">
                <a:latin typeface="Helvetica Neue"/>
              </a:rPr>
              <a:t> </a:t>
            </a:r>
            <a:r>
              <a:rPr lang="en-US" sz="2400" dirty="0" err="1">
                <a:latin typeface="Helvetica Neue"/>
              </a:rPr>
              <a:t>thư</a:t>
            </a:r>
            <a:r>
              <a:rPr lang="en-US" sz="2400" dirty="0">
                <a:latin typeface="Helvetica Neue"/>
              </a:rPr>
              <a:t> </a:t>
            </a:r>
            <a:r>
              <a:rPr lang="en-US" sz="2400" dirty="0" err="1">
                <a:latin typeface="Helvetica Neue"/>
              </a:rPr>
              <a:t>mục</a:t>
            </a:r>
            <a:r>
              <a:rPr lang="en-US" sz="2400" dirty="0">
                <a:latin typeface="Helvetica Neue"/>
              </a:rPr>
              <a:t> </a:t>
            </a:r>
            <a:r>
              <a:rPr lang="en-US" sz="2400" b="1" dirty="0" err="1">
                <a:latin typeface="Helvetica Neue"/>
              </a:rPr>
              <a:t>TaiLieuMonHoc</a:t>
            </a:r>
            <a:r>
              <a:rPr lang="en-US" sz="2400" dirty="0">
                <a:latin typeface="Helvetica Neue"/>
              </a:rPr>
              <a:t> (Google Drive)</a:t>
            </a:r>
          </a:p>
          <a:p>
            <a:pPr fontAlgn="base">
              <a:buAutoNum type="arabicPeriod" startAt="2"/>
            </a:pPr>
            <a:r>
              <a:rPr lang="vi-VN" sz="2400" b="0" i="0">
                <a:effectLst/>
                <a:latin typeface="Tahoma" panose="020B0604030504040204" pitchFamily="34" charset="0"/>
              </a:rPr>
              <a:t>Sinh </a:t>
            </a:r>
            <a:r>
              <a:rPr lang="vi-VN" sz="2400" b="0" i="0" dirty="0">
                <a:effectLst/>
                <a:latin typeface="Tahoma" panose="020B0604030504040204" pitchFamily="34" charset="0"/>
              </a:rPr>
              <a:t>viên kết</a:t>
            </a:r>
            <a:r>
              <a:rPr lang="vi-VN" sz="2400" b="0" i="0" dirty="0">
                <a:effectLst/>
                <a:latin typeface="Helvetica Neue"/>
              </a:rPr>
              <a:t> nối wifi </a:t>
            </a:r>
            <a:r>
              <a:rPr lang="vi-VN" sz="2400" b="1" i="0" dirty="0">
                <a:effectLst/>
                <a:latin typeface="Helvetica Neue"/>
              </a:rPr>
              <a:t>FPTU_Exam. </a:t>
            </a:r>
            <a:r>
              <a:rPr lang="vi-VN" sz="2400" b="0" i="0" dirty="0">
                <a:effectLst/>
                <a:latin typeface="Helvetica Neue"/>
              </a:rPr>
              <a:t>Mật khẩu: 12345678</a:t>
            </a:r>
            <a:endParaRPr lang="en-US" sz="2400" dirty="0">
              <a:latin typeface="Calibri" panose="020F0502020204030204" pitchFamily="34" charset="0"/>
            </a:endParaRPr>
          </a:p>
          <a:p>
            <a:pPr marL="285750" indent="-285750" fontAlgn="base">
              <a:buAutoNum type="arabicPeriod" startAt="2"/>
            </a:pPr>
            <a:r>
              <a:rPr lang="en-US" sz="2400" b="0" i="0">
                <a:effectLst/>
                <a:latin typeface="Helvetica Neue"/>
              </a:rPr>
              <a:t> </a:t>
            </a:r>
            <a:r>
              <a:rPr lang="vi-VN" sz="2400" b="0" i="0">
                <a:effectLst/>
                <a:latin typeface="Helvetica Neue"/>
              </a:rPr>
              <a:t>Tải </a:t>
            </a:r>
            <a:r>
              <a:rPr lang="vi-VN" sz="2400" b="0" i="0" dirty="0">
                <a:effectLst/>
                <a:latin typeface="Helvetica Neue"/>
              </a:rPr>
              <a:t>phần mềm thi mới nhất tại</a:t>
            </a:r>
            <a:r>
              <a:rPr lang="en-US" sz="2400" b="0" i="0" dirty="0">
                <a:effectLst/>
                <a:latin typeface="Helvetica Neue"/>
              </a:rPr>
              <a:t> LMS</a:t>
            </a:r>
            <a:r>
              <a:rPr lang="vi-VN" sz="2400" b="0" i="0" dirty="0">
                <a:effectLst/>
                <a:latin typeface="Tahoma" panose="020B0604030504040204" pitchFamily="34" charset="0"/>
              </a:rPr>
              <a:t>: </a:t>
            </a:r>
            <a:r>
              <a:rPr lang="vi-VN" sz="2400" b="1" i="0" dirty="0">
                <a:effectLst/>
                <a:latin typeface="Tahoma" panose="020B0604030504040204" pitchFamily="34" charset="0"/>
              </a:rPr>
              <a:t> </a:t>
            </a:r>
            <a:r>
              <a:rPr lang="en-US" sz="2400" b="1" i="0">
                <a:effectLst/>
                <a:latin typeface="Tahoma" panose="020B0604030504040204" pitchFamily="34" charset="0"/>
              </a:rPr>
              <a:t>PEA Client</a:t>
            </a:r>
            <a:r>
              <a:rPr lang="vi-VN" sz="2400" b="0" i="0">
                <a:effectLst/>
                <a:latin typeface="Tahoma" panose="020B0604030504040204" pitchFamily="34" charset="0"/>
              </a:rPr>
              <a:t> </a:t>
            </a:r>
            <a:endParaRPr lang="vi-VN" sz="2400" b="0" i="0" dirty="0">
              <a:effectLst/>
              <a:latin typeface="Calibri" panose="020F0502020204030204" pitchFamily="34" charset="0"/>
            </a:endParaRPr>
          </a:p>
          <a:p>
            <a:pPr marL="400050" indent="-400050">
              <a:buNone/>
            </a:pPr>
            <a:r>
              <a:rPr lang="en-US" sz="2000">
                <a:solidFill>
                  <a:srgbClr val="00B0F0"/>
                </a:solidFill>
                <a:latin typeface="Helvetica Neue"/>
              </a:rPr>
              <a:t>4</a:t>
            </a:r>
            <a:r>
              <a:rPr lang="en-US" sz="2400">
                <a:solidFill>
                  <a:srgbClr val="00B0F0"/>
                </a:solidFill>
                <a:latin typeface="Helvetica Neue"/>
              </a:rPr>
              <a:t>. </a:t>
            </a:r>
            <a:r>
              <a:rPr lang="en-US" sz="2400">
                <a:latin typeface="Helvetica Neue"/>
              </a:rPr>
              <a:t>Nộp bài theo hướng dẫn trong phần mềm thi , trước khi nộp cần thực hiện các bước sau:</a:t>
            </a:r>
          </a:p>
          <a:p>
            <a:pPr marL="400050" indent="-400050">
              <a:buNone/>
            </a:pPr>
            <a:r>
              <a:rPr lang="en-US" sz="2400">
                <a:latin typeface="Helvetica Neue"/>
              </a:rPr>
              <a:t>     -Thiết lập chuỗi kết nối đến database : user : sa , password : 12345</a:t>
            </a:r>
          </a:p>
          <a:p>
            <a:pPr marL="400050" indent="-400050">
              <a:buNone/>
            </a:pPr>
            <a:r>
              <a:rPr lang="en-US" sz="2400" b="1">
                <a:solidFill>
                  <a:srgbClr val="FF0000"/>
                </a:solidFill>
                <a:latin typeface="Helvetica Neue"/>
              </a:rPr>
              <a:t>     </a:t>
            </a:r>
            <a:r>
              <a:rPr lang="en-US" sz="2400">
                <a:latin typeface="Helvetica Neue"/>
              </a:rPr>
              <a:t>-</a:t>
            </a:r>
            <a:r>
              <a:rPr lang="en-US" sz="2400" b="1">
                <a:solidFill>
                  <a:srgbClr val="FF0000"/>
                </a:solidFill>
                <a:latin typeface="Helvetica Neue"/>
              </a:rPr>
              <a:t>Clean</a:t>
            </a:r>
            <a:r>
              <a:rPr lang="en-US" sz="2400">
                <a:latin typeface="Helvetica Neue"/>
              </a:rPr>
              <a:t> the Project, rồi copy </a:t>
            </a:r>
            <a:r>
              <a:rPr lang="en-US" sz="2400" b="1">
                <a:latin typeface="Helvetica Neue"/>
              </a:rPr>
              <a:t>toàn bộ mã nguồn của project </a:t>
            </a:r>
            <a:r>
              <a:rPr lang="en-US" sz="2400">
                <a:latin typeface="Helvetica Neue"/>
              </a:rPr>
              <a:t>vào thư mục </a:t>
            </a:r>
            <a:r>
              <a:rPr lang="en-US" sz="2400" b="1">
                <a:solidFill>
                  <a:srgbClr val="FF0000"/>
                </a:solidFill>
                <a:latin typeface="Helvetica Neue"/>
              </a:rPr>
              <a:t>src</a:t>
            </a:r>
            <a:r>
              <a:rPr lang="en-US" sz="2400">
                <a:latin typeface="Helvetica Neue"/>
              </a:rPr>
              <a:t> , copy tập tin </a:t>
            </a:r>
            <a:r>
              <a:rPr lang="en-US" sz="2400" b="1">
                <a:latin typeface="Helvetica Neue"/>
              </a:rPr>
              <a:t>sqljdbc.jar </a:t>
            </a:r>
            <a:r>
              <a:rPr lang="en-US" sz="2400">
                <a:latin typeface="Helvetica Neue"/>
              </a:rPr>
              <a:t>vào thư mục </a:t>
            </a:r>
            <a:r>
              <a:rPr lang="en-US" sz="2400" b="1">
                <a:solidFill>
                  <a:srgbClr val="FF0000"/>
                </a:solidFill>
                <a:latin typeface="Helvetica Neue"/>
              </a:rPr>
              <a:t>run</a:t>
            </a:r>
            <a:r>
              <a:rPr lang="en-US" sz="2400">
                <a:latin typeface="Helvetica Neue"/>
              </a:rPr>
              <a:t> , sau đó mới nộp bài </a:t>
            </a:r>
            <a:endParaRPr lang="en-US" sz="2400" dirty="0">
              <a:latin typeface="Helvetica Neue"/>
            </a:endParaRPr>
          </a:p>
          <a:p>
            <a:pPr marL="457200" indent="-457200">
              <a:lnSpc>
                <a:spcPct val="150000"/>
              </a:lnSpc>
              <a:buAutoNum type="arabicPeriod"/>
            </a:pPr>
            <a:endParaRPr lang="en-US" sz="2400" dirty="0">
              <a:latin typeface="Helvetica Neue"/>
            </a:endParaRPr>
          </a:p>
        </p:txBody>
      </p:sp>
    </p:spTree>
    <p:extLst>
      <p:ext uri="{BB962C8B-B14F-4D97-AF65-F5344CB8AC3E}">
        <p14:creationId xmlns:p14="http://schemas.microsoft.com/office/powerpoint/2010/main" val="38333048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p:cNvSpPr>
          <p:nvPr>
            <p:ph type="title" idx="4294967295"/>
          </p:nvPr>
        </p:nvSpPr>
        <p:spPr>
          <a:xfrm>
            <a:off x="1666875" y="0"/>
            <a:ext cx="7477125" cy="1077913"/>
          </a:xfrm>
        </p:spPr>
        <p:txBody>
          <a:bodyPr/>
          <a:lstStyle/>
          <a:p>
            <a:pPr>
              <a:lnSpc>
                <a:spcPct val="60000"/>
              </a:lnSpc>
            </a:pPr>
            <a:r>
              <a:rPr lang="en-US" altLang="en-US" sz="4000" b="1">
                <a:latin typeface="Times New Roman" panose="02020603050405020304" pitchFamily="18" charset="0"/>
                <a:cs typeface="Times New Roman" panose="02020603050405020304" pitchFamily="18" charset="0"/>
              </a:rPr>
              <a:t>Appendix – 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 – Example </a:t>
            </a:r>
          </a:p>
        </p:txBody>
      </p:sp>
      <p:grpSp>
        <p:nvGrpSpPr>
          <p:cNvPr id="4" name="Group 3">
            <a:extLst>
              <a:ext uri="{FF2B5EF4-FFF2-40B4-BE49-F238E27FC236}">
                <a16:creationId xmlns:a16="http://schemas.microsoft.com/office/drawing/2014/main" id="{CF2C1112-E7CC-92EB-8300-018900C9E3F0}"/>
              </a:ext>
            </a:extLst>
          </p:cNvPr>
          <p:cNvGrpSpPr/>
          <p:nvPr/>
        </p:nvGrpSpPr>
        <p:grpSpPr>
          <a:xfrm>
            <a:off x="318782" y="1209006"/>
            <a:ext cx="8690994" cy="5139247"/>
            <a:chOff x="0" y="1035050"/>
            <a:chExt cx="9144000" cy="5792788"/>
          </a:xfrm>
        </p:grpSpPr>
        <p:pic>
          <p:nvPicPr>
            <p:cNvPr id="10649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5050"/>
              <a:ext cx="9144000" cy="579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Rectangle 6"/>
            <p:cNvSpPr>
              <a:spLocks noChangeArrowheads="1"/>
            </p:cNvSpPr>
            <p:nvPr/>
          </p:nvSpPr>
          <p:spPr bwMode="auto">
            <a:xfrm>
              <a:off x="587375" y="2940050"/>
              <a:ext cx="7065963" cy="522288"/>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 name="Date Placeholder 1">
            <a:extLst>
              <a:ext uri="{FF2B5EF4-FFF2-40B4-BE49-F238E27FC236}">
                <a16:creationId xmlns:a16="http://schemas.microsoft.com/office/drawing/2014/main" id="{D1A235E5-3931-E3C7-CDA3-648B68224900}"/>
              </a:ext>
            </a:extLst>
          </p:cNvPr>
          <p:cNvSpPr>
            <a:spLocks noGrp="1"/>
          </p:cNvSpPr>
          <p:nvPr>
            <p:ph type="dt" sz="half" idx="2"/>
          </p:nvPr>
        </p:nvSpPr>
        <p:spPr/>
        <p:txBody>
          <a:bodyPr/>
          <a:lstStyle/>
          <a:p>
            <a:fld id="{4B14D74F-4A6B-4E3B-A13F-00F944649C9C}" type="datetime1">
              <a:rPr lang="en-US" smtClean="0"/>
              <a:t>4/22/2024</a:t>
            </a:fld>
            <a:endParaRPr lang="en-US"/>
          </a:p>
        </p:txBody>
      </p:sp>
      <p:sp>
        <p:nvSpPr>
          <p:cNvPr id="3" name="Slide Number Placeholder 2">
            <a:extLst>
              <a:ext uri="{FF2B5EF4-FFF2-40B4-BE49-F238E27FC236}">
                <a16:creationId xmlns:a16="http://schemas.microsoft.com/office/drawing/2014/main" id="{07C72839-C13E-6FCD-1943-23F6DF6EA4D5}"/>
              </a:ext>
            </a:extLst>
          </p:cNvPr>
          <p:cNvSpPr>
            <a:spLocks noGrp="1"/>
          </p:cNvSpPr>
          <p:nvPr>
            <p:ph type="sldNum" sz="quarter" idx="4"/>
          </p:nvPr>
        </p:nvSpPr>
        <p:spPr/>
        <p:txBody>
          <a:bodyPr/>
          <a:lstStyle/>
          <a:p>
            <a:fld id="{CC0149FD-98BB-4821-915B-09C9BFE4B727}"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p:cNvSpPr>
          <p:nvPr>
            <p:ph type="title" idx="4294967295"/>
          </p:nvPr>
        </p:nvSpPr>
        <p:spPr>
          <a:xfrm>
            <a:off x="2493963" y="0"/>
            <a:ext cx="6650037" cy="1077913"/>
          </a:xfrm>
        </p:spPr>
        <p:txBody>
          <a:bodyPr/>
          <a:lstStyle/>
          <a:p>
            <a:pPr>
              <a:lnSpc>
                <a:spcPct val="6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 – Example </a:t>
            </a:r>
          </a:p>
        </p:txBody>
      </p:sp>
      <p:grpSp>
        <p:nvGrpSpPr>
          <p:cNvPr id="6" name="Group 5">
            <a:extLst>
              <a:ext uri="{FF2B5EF4-FFF2-40B4-BE49-F238E27FC236}">
                <a16:creationId xmlns:a16="http://schemas.microsoft.com/office/drawing/2014/main" id="{6DF8C63E-B611-C773-032B-07509677AD21}"/>
              </a:ext>
            </a:extLst>
          </p:cNvPr>
          <p:cNvGrpSpPr/>
          <p:nvPr/>
        </p:nvGrpSpPr>
        <p:grpSpPr>
          <a:xfrm>
            <a:off x="125835" y="1641811"/>
            <a:ext cx="8808440" cy="4607988"/>
            <a:chOff x="0" y="1163638"/>
            <a:chExt cx="9144000" cy="4700587"/>
          </a:xfrm>
        </p:grpSpPr>
        <p:pic>
          <p:nvPicPr>
            <p:cNvPr id="1075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3638"/>
              <a:ext cx="9001125"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Rectangle 6"/>
            <p:cNvSpPr>
              <a:spLocks noChangeArrowheads="1"/>
            </p:cNvSpPr>
            <p:nvPr/>
          </p:nvSpPr>
          <p:spPr bwMode="auto">
            <a:xfrm>
              <a:off x="1647825" y="2055813"/>
              <a:ext cx="7313613" cy="65246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6"/>
            <p:cNvSpPr>
              <a:spLocks noChangeArrowheads="1"/>
            </p:cNvSpPr>
            <p:nvPr/>
          </p:nvSpPr>
          <p:spPr bwMode="auto">
            <a:xfrm>
              <a:off x="1536700" y="2884488"/>
              <a:ext cx="7607300" cy="103981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 name="Rectangle 6"/>
            <p:cNvSpPr>
              <a:spLocks noChangeArrowheads="1"/>
            </p:cNvSpPr>
            <p:nvPr/>
          </p:nvSpPr>
          <p:spPr bwMode="auto">
            <a:xfrm>
              <a:off x="942975" y="1685925"/>
              <a:ext cx="8201025" cy="417830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4" name="Date Placeholder 3">
            <a:extLst>
              <a:ext uri="{FF2B5EF4-FFF2-40B4-BE49-F238E27FC236}">
                <a16:creationId xmlns:a16="http://schemas.microsoft.com/office/drawing/2014/main" id="{60AD7CA3-2018-FD34-9CD8-C7005BCFBE34}"/>
              </a:ext>
            </a:extLst>
          </p:cNvPr>
          <p:cNvSpPr>
            <a:spLocks noGrp="1"/>
          </p:cNvSpPr>
          <p:nvPr>
            <p:ph type="dt" sz="half" idx="2"/>
          </p:nvPr>
        </p:nvSpPr>
        <p:spPr/>
        <p:txBody>
          <a:bodyPr/>
          <a:lstStyle/>
          <a:p>
            <a:fld id="{A3278D13-E7F6-4518-82BB-3E779FDC85E0}" type="datetime1">
              <a:rPr lang="en-US" smtClean="0"/>
              <a:t>4/22/2024</a:t>
            </a:fld>
            <a:endParaRPr lang="en-US"/>
          </a:p>
        </p:txBody>
      </p:sp>
      <p:sp>
        <p:nvSpPr>
          <p:cNvPr id="5" name="Slide Number Placeholder 4">
            <a:extLst>
              <a:ext uri="{FF2B5EF4-FFF2-40B4-BE49-F238E27FC236}">
                <a16:creationId xmlns:a16="http://schemas.microsoft.com/office/drawing/2014/main" id="{3A16D169-7E74-D94D-D7DE-E67A7AA5D5A1}"/>
              </a:ext>
            </a:extLst>
          </p:cNvPr>
          <p:cNvSpPr>
            <a:spLocks noGrp="1"/>
          </p:cNvSpPr>
          <p:nvPr>
            <p:ph type="sldNum" sz="quarter" idx="4"/>
          </p:nvPr>
        </p:nvSpPr>
        <p:spPr/>
        <p:txBody>
          <a:bodyPr/>
          <a:lstStyle/>
          <a:p>
            <a:fld id="{CC0149FD-98BB-4821-915B-09C9BFE4B727}" type="slidenum">
              <a:rPr lang="en-US" smtClean="0"/>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p:cNvSpPr>
          <p:nvPr>
            <p:ph type="title" idx="4294967295"/>
          </p:nvPr>
        </p:nvSpPr>
        <p:spPr>
          <a:xfrm>
            <a:off x="2493963" y="0"/>
            <a:ext cx="6650037" cy="1077913"/>
          </a:xfrm>
        </p:spPr>
        <p:txBody>
          <a:bodyPr/>
          <a:lstStyle/>
          <a:p>
            <a:pPr>
              <a:lnSpc>
                <a:spcPct val="6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 – Example </a:t>
            </a:r>
          </a:p>
        </p:txBody>
      </p:sp>
      <p:grpSp>
        <p:nvGrpSpPr>
          <p:cNvPr id="4" name="Group 3">
            <a:extLst>
              <a:ext uri="{FF2B5EF4-FFF2-40B4-BE49-F238E27FC236}">
                <a16:creationId xmlns:a16="http://schemas.microsoft.com/office/drawing/2014/main" id="{2F63F1E5-A54B-276C-879A-66A4F1F6AFEA}"/>
              </a:ext>
            </a:extLst>
          </p:cNvPr>
          <p:cNvGrpSpPr/>
          <p:nvPr/>
        </p:nvGrpSpPr>
        <p:grpSpPr>
          <a:xfrm>
            <a:off x="478172" y="1077913"/>
            <a:ext cx="7944374" cy="4042096"/>
            <a:chOff x="0" y="1066800"/>
            <a:chExt cx="9144000" cy="4989513"/>
          </a:xfrm>
        </p:grpSpPr>
        <p:pic>
          <p:nvPicPr>
            <p:cNvPr id="1085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Rectangle 6"/>
            <p:cNvSpPr>
              <a:spLocks noChangeArrowheads="1"/>
            </p:cNvSpPr>
            <p:nvPr/>
          </p:nvSpPr>
          <p:spPr bwMode="auto">
            <a:xfrm>
              <a:off x="949569" y="1549399"/>
              <a:ext cx="8194431" cy="197485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 name="Date Placeholder 1">
            <a:extLst>
              <a:ext uri="{FF2B5EF4-FFF2-40B4-BE49-F238E27FC236}">
                <a16:creationId xmlns:a16="http://schemas.microsoft.com/office/drawing/2014/main" id="{95D90326-721B-AA83-206F-4CF7C4FBA50C}"/>
              </a:ext>
            </a:extLst>
          </p:cNvPr>
          <p:cNvSpPr>
            <a:spLocks noGrp="1"/>
          </p:cNvSpPr>
          <p:nvPr>
            <p:ph type="dt" sz="half" idx="2"/>
          </p:nvPr>
        </p:nvSpPr>
        <p:spPr/>
        <p:txBody>
          <a:bodyPr/>
          <a:lstStyle/>
          <a:p>
            <a:fld id="{E97C6639-F020-4B0C-BCA8-B13DA2D4EDB2}" type="datetime1">
              <a:rPr lang="en-US" smtClean="0"/>
              <a:t>4/22/2024</a:t>
            </a:fld>
            <a:endParaRPr lang="en-US"/>
          </a:p>
        </p:txBody>
      </p:sp>
      <p:sp>
        <p:nvSpPr>
          <p:cNvPr id="3" name="Slide Number Placeholder 2">
            <a:extLst>
              <a:ext uri="{FF2B5EF4-FFF2-40B4-BE49-F238E27FC236}">
                <a16:creationId xmlns:a16="http://schemas.microsoft.com/office/drawing/2014/main" id="{C213A4F1-5205-9909-462D-0B9B0028E3CB}"/>
              </a:ext>
            </a:extLst>
          </p:cNvPr>
          <p:cNvSpPr>
            <a:spLocks noGrp="1"/>
          </p:cNvSpPr>
          <p:nvPr>
            <p:ph type="sldNum" sz="quarter" idx="4"/>
          </p:nvPr>
        </p:nvSpPr>
        <p:spPr/>
        <p:txBody>
          <a:bodyPr/>
          <a:lstStyle/>
          <a:p>
            <a:fld id="{CC0149FD-98BB-4821-915B-09C9BFE4B727}" type="slidenum">
              <a:rPr lang="en-US" smtClean="0"/>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p:cNvSpPr>
          <p:nvPr>
            <p:ph type="title" idx="4294967295"/>
          </p:nvPr>
        </p:nvSpPr>
        <p:spPr>
          <a:xfrm>
            <a:off x="2493963" y="0"/>
            <a:ext cx="6650037" cy="1077913"/>
          </a:xfrm>
        </p:spPr>
        <p:txBody>
          <a:bodyPr/>
          <a:lstStyle/>
          <a:p>
            <a:pPr>
              <a:lnSpc>
                <a:spcPct val="60000"/>
              </a:lnSpc>
            </a:pPr>
            <a:r>
              <a:rPr lang="en-US" altLang="en-US" sz="4000" b="1">
                <a:latin typeface="Times New Roman" panose="02020603050405020304" pitchFamily="18" charset="0"/>
                <a:cs typeface="Times New Roman" panose="02020603050405020304" pitchFamily="18" charset="0"/>
              </a:rPr>
              <a:t>JSTL </a:t>
            </a:r>
            <a:br>
              <a:rPr lang="en-US" altLang="en-US" sz="40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SQL Tag Library – Example </a:t>
            </a:r>
          </a:p>
        </p:txBody>
      </p:sp>
      <p:grpSp>
        <p:nvGrpSpPr>
          <p:cNvPr id="4" name="Group 3">
            <a:extLst>
              <a:ext uri="{FF2B5EF4-FFF2-40B4-BE49-F238E27FC236}">
                <a16:creationId xmlns:a16="http://schemas.microsoft.com/office/drawing/2014/main" id="{25B8C0BD-B24A-0F49-F36F-E6F82DB7B3F6}"/>
              </a:ext>
            </a:extLst>
          </p:cNvPr>
          <p:cNvGrpSpPr/>
          <p:nvPr/>
        </p:nvGrpSpPr>
        <p:grpSpPr>
          <a:xfrm>
            <a:off x="578841" y="988562"/>
            <a:ext cx="7977930" cy="4078390"/>
            <a:chOff x="0" y="996950"/>
            <a:chExt cx="9144000" cy="4965700"/>
          </a:xfrm>
        </p:grpSpPr>
        <p:pic>
          <p:nvPicPr>
            <p:cNvPr id="10957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6950"/>
              <a:ext cx="91440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Rectangle 6"/>
            <p:cNvSpPr>
              <a:spLocks noChangeArrowheads="1"/>
            </p:cNvSpPr>
            <p:nvPr/>
          </p:nvSpPr>
          <p:spPr bwMode="auto">
            <a:xfrm>
              <a:off x="5916613" y="1190625"/>
              <a:ext cx="1149350" cy="27146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 name="Date Placeholder 1">
            <a:extLst>
              <a:ext uri="{FF2B5EF4-FFF2-40B4-BE49-F238E27FC236}">
                <a16:creationId xmlns:a16="http://schemas.microsoft.com/office/drawing/2014/main" id="{2BE7546C-F899-E0DB-24B9-DFB4A81086E1}"/>
              </a:ext>
            </a:extLst>
          </p:cNvPr>
          <p:cNvSpPr>
            <a:spLocks noGrp="1"/>
          </p:cNvSpPr>
          <p:nvPr>
            <p:ph type="dt" sz="half" idx="2"/>
          </p:nvPr>
        </p:nvSpPr>
        <p:spPr/>
        <p:txBody>
          <a:bodyPr/>
          <a:lstStyle/>
          <a:p>
            <a:fld id="{6CB8BB1D-4939-46E4-9C20-AABAD7763CBC}" type="datetime1">
              <a:rPr lang="en-US" smtClean="0"/>
              <a:t>4/22/2024</a:t>
            </a:fld>
            <a:endParaRPr lang="en-US"/>
          </a:p>
        </p:txBody>
      </p:sp>
      <p:sp>
        <p:nvSpPr>
          <p:cNvPr id="3" name="Slide Number Placeholder 2">
            <a:extLst>
              <a:ext uri="{FF2B5EF4-FFF2-40B4-BE49-F238E27FC236}">
                <a16:creationId xmlns:a16="http://schemas.microsoft.com/office/drawing/2014/main" id="{52C991B0-FF13-EDD9-CD65-3079C52C1095}"/>
              </a:ext>
            </a:extLst>
          </p:cNvPr>
          <p:cNvSpPr>
            <a:spLocks noGrp="1"/>
          </p:cNvSpPr>
          <p:nvPr>
            <p:ph type="sldNum" sz="quarter" idx="4"/>
          </p:nvPr>
        </p:nvSpPr>
        <p:spPr/>
        <p:txBody>
          <a:bodyPr/>
          <a:lstStyle/>
          <a:p>
            <a:fld id="{CC0149FD-98BB-4821-915B-09C9BFE4B727}" type="slidenum">
              <a:rPr lang="en-US" smtClean="0"/>
              <a:pPr/>
              <a:t>94</a:t>
            </a:fld>
            <a:endParaRPr lang="en-US"/>
          </a:p>
        </p:txBody>
      </p:sp>
      <p:grpSp>
        <p:nvGrpSpPr>
          <p:cNvPr id="5" name="Group 4">
            <a:extLst>
              <a:ext uri="{FF2B5EF4-FFF2-40B4-BE49-F238E27FC236}">
                <a16:creationId xmlns:a16="http://schemas.microsoft.com/office/drawing/2014/main" id="{D72A6416-199F-2F3D-FABB-76D789388E0E}"/>
              </a:ext>
            </a:extLst>
          </p:cNvPr>
          <p:cNvGrpSpPr/>
          <p:nvPr/>
        </p:nvGrpSpPr>
        <p:grpSpPr>
          <a:xfrm>
            <a:off x="587229" y="5066952"/>
            <a:ext cx="6650038" cy="1367944"/>
            <a:chOff x="0" y="1484313"/>
            <a:chExt cx="9144000" cy="2184400"/>
          </a:xfrm>
        </p:grpSpPr>
        <p:pic>
          <p:nvPicPr>
            <p:cNvPr id="11059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4313"/>
              <a:ext cx="9144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2951163" y="1689100"/>
              <a:ext cx="1149350" cy="271463"/>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Rectangle 6"/>
            <p:cNvSpPr>
              <a:spLocks noChangeArrowheads="1"/>
            </p:cNvSpPr>
            <p:nvPr/>
          </p:nvSpPr>
          <p:spPr bwMode="auto">
            <a:xfrm>
              <a:off x="1455738" y="1517650"/>
              <a:ext cx="7688262" cy="1641475"/>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idx="4294967295"/>
          </p:nvPr>
        </p:nvSpPr>
        <p:spPr>
          <a:xfrm>
            <a:off x="503238" y="0"/>
            <a:ext cx="8640762" cy="1077913"/>
          </a:xfrm>
        </p:spPr>
        <p:txBody>
          <a:bodyPr/>
          <a:lstStyle/>
          <a:p>
            <a:pPr>
              <a:lnSpc>
                <a:spcPct val="60000"/>
              </a:lnSpc>
            </a:pPr>
            <a:r>
              <a:rPr lang="en-US" altLang="en-US" sz="3200" b="1">
                <a:latin typeface="Times New Roman" panose="02020603050405020304" pitchFamily="18" charset="0"/>
                <a:cs typeface="Times New Roman" panose="02020603050405020304" pitchFamily="18" charset="0"/>
              </a:rPr>
              <a:t>JSTL </a:t>
            </a:r>
            <a:br>
              <a:rPr lang="en-US" altLang="en-US" sz="3200" b="1">
                <a:latin typeface="Times New Roman" panose="02020603050405020304" pitchFamily="18" charset="0"/>
                <a:cs typeface="Times New Roman" panose="02020603050405020304" pitchFamily="18" charset="0"/>
              </a:rPr>
            </a:br>
            <a:r>
              <a:rPr lang="en-US" altLang="en-US" sz="3600" b="1">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SQL Tag Library – Example – Improvement  </a:t>
            </a:r>
          </a:p>
        </p:txBody>
      </p:sp>
      <p:grpSp>
        <p:nvGrpSpPr>
          <p:cNvPr id="5" name="Group 4">
            <a:extLst>
              <a:ext uri="{FF2B5EF4-FFF2-40B4-BE49-F238E27FC236}">
                <a16:creationId xmlns:a16="http://schemas.microsoft.com/office/drawing/2014/main" id="{48B884F2-6C90-CD38-BDEE-03769DED71DD}"/>
              </a:ext>
            </a:extLst>
          </p:cNvPr>
          <p:cNvGrpSpPr/>
          <p:nvPr/>
        </p:nvGrpSpPr>
        <p:grpSpPr>
          <a:xfrm>
            <a:off x="167168" y="1598306"/>
            <a:ext cx="8640762" cy="4798503"/>
            <a:chOff x="0" y="1155700"/>
            <a:chExt cx="9144000" cy="5130800"/>
          </a:xfrm>
        </p:grpSpPr>
        <p:pic>
          <p:nvPicPr>
            <p:cNvPr id="1116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5700"/>
              <a:ext cx="91440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Rectangle 6"/>
            <p:cNvSpPr>
              <a:spLocks noChangeArrowheads="1"/>
            </p:cNvSpPr>
            <p:nvPr/>
          </p:nvSpPr>
          <p:spPr bwMode="auto">
            <a:xfrm>
              <a:off x="1330325" y="2230438"/>
              <a:ext cx="6621463" cy="79851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6"/>
            <p:cNvSpPr>
              <a:spLocks noChangeArrowheads="1"/>
            </p:cNvSpPr>
            <p:nvPr/>
          </p:nvSpPr>
          <p:spPr bwMode="auto">
            <a:xfrm>
              <a:off x="388938" y="3865563"/>
              <a:ext cx="8755062" cy="2112962"/>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 name="Date Placeholder 2">
            <a:extLst>
              <a:ext uri="{FF2B5EF4-FFF2-40B4-BE49-F238E27FC236}">
                <a16:creationId xmlns:a16="http://schemas.microsoft.com/office/drawing/2014/main" id="{B960B0C3-5881-F87A-29E7-FDA0975ADCA8}"/>
              </a:ext>
            </a:extLst>
          </p:cNvPr>
          <p:cNvSpPr>
            <a:spLocks noGrp="1"/>
          </p:cNvSpPr>
          <p:nvPr>
            <p:ph type="dt" sz="half" idx="2"/>
          </p:nvPr>
        </p:nvSpPr>
        <p:spPr/>
        <p:txBody>
          <a:bodyPr/>
          <a:lstStyle/>
          <a:p>
            <a:fld id="{E874542F-40FA-4C38-A09B-B918FE3B921E}" type="datetime1">
              <a:rPr lang="en-US" smtClean="0"/>
              <a:t>4/22/2024</a:t>
            </a:fld>
            <a:endParaRPr lang="en-US"/>
          </a:p>
        </p:txBody>
      </p:sp>
      <p:sp>
        <p:nvSpPr>
          <p:cNvPr id="4" name="Slide Number Placeholder 3">
            <a:extLst>
              <a:ext uri="{FF2B5EF4-FFF2-40B4-BE49-F238E27FC236}">
                <a16:creationId xmlns:a16="http://schemas.microsoft.com/office/drawing/2014/main" id="{B304ADAD-F282-2178-EA37-B1D940E373E7}"/>
              </a:ext>
            </a:extLst>
          </p:cNvPr>
          <p:cNvSpPr>
            <a:spLocks noGrp="1"/>
          </p:cNvSpPr>
          <p:nvPr>
            <p:ph type="sldNum" sz="quarter" idx="4"/>
          </p:nvPr>
        </p:nvSpPr>
        <p:spPr/>
        <p:txBody>
          <a:bodyPr/>
          <a:lstStyle/>
          <a:p>
            <a:fld id="{CC0149FD-98BB-4821-915B-09C9BFE4B727}"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type="title" idx="4294967295"/>
          </p:nvPr>
        </p:nvSpPr>
        <p:spPr>
          <a:xfrm>
            <a:off x="503238" y="0"/>
            <a:ext cx="8640762" cy="1077913"/>
          </a:xfrm>
        </p:spPr>
        <p:txBody>
          <a:bodyPr/>
          <a:lstStyle/>
          <a:p>
            <a:pPr>
              <a:lnSpc>
                <a:spcPct val="60000"/>
              </a:lnSpc>
            </a:pPr>
            <a:r>
              <a:rPr lang="en-US" altLang="en-US" sz="3200" b="1">
                <a:latin typeface="Times New Roman" panose="02020603050405020304" pitchFamily="18" charset="0"/>
                <a:cs typeface="Times New Roman" panose="02020603050405020304" pitchFamily="18" charset="0"/>
              </a:rPr>
              <a:t>JSTL </a:t>
            </a:r>
            <a:br>
              <a:rPr lang="en-US" altLang="en-US" sz="3200" b="1">
                <a:latin typeface="Times New Roman" panose="02020603050405020304" pitchFamily="18" charset="0"/>
                <a:cs typeface="Times New Roman" panose="02020603050405020304" pitchFamily="18" charset="0"/>
              </a:rPr>
            </a:br>
            <a:r>
              <a:rPr lang="en-US" altLang="en-US" sz="3600" b="1">
                <a:latin typeface="Times New Roman" panose="02020603050405020304" pitchFamily="18" charset="0"/>
                <a:cs typeface="Times New Roman" panose="02020603050405020304" pitchFamily="18" charset="0"/>
              </a:rPr>
              <a:t> </a:t>
            </a:r>
            <a:r>
              <a:rPr lang="en-US" altLang="en-US" sz="2800">
                <a:latin typeface="Times New Roman" panose="02020603050405020304" pitchFamily="18" charset="0"/>
                <a:cs typeface="Times New Roman" panose="02020603050405020304" pitchFamily="18" charset="0"/>
              </a:rPr>
              <a:t>SQL Tag Library – Example – Improvement  </a:t>
            </a:r>
          </a:p>
        </p:txBody>
      </p:sp>
      <p:grpSp>
        <p:nvGrpSpPr>
          <p:cNvPr id="5" name="Group 4">
            <a:extLst>
              <a:ext uri="{FF2B5EF4-FFF2-40B4-BE49-F238E27FC236}">
                <a16:creationId xmlns:a16="http://schemas.microsoft.com/office/drawing/2014/main" id="{B1E04710-720A-CF3E-E345-E9967DDC577C}"/>
              </a:ext>
            </a:extLst>
          </p:cNvPr>
          <p:cNvGrpSpPr/>
          <p:nvPr/>
        </p:nvGrpSpPr>
        <p:grpSpPr>
          <a:xfrm>
            <a:off x="1094079" y="1681322"/>
            <a:ext cx="6955842" cy="4392307"/>
            <a:chOff x="879475" y="1412875"/>
            <a:chExt cx="6513513" cy="4075113"/>
          </a:xfrm>
        </p:grpSpPr>
        <p:pic>
          <p:nvPicPr>
            <p:cNvPr id="1126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75" y="1412875"/>
              <a:ext cx="6513513" cy="407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Rectangle 6"/>
            <p:cNvSpPr>
              <a:spLocks noChangeArrowheads="1"/>
            </p:cNvSpPr>
            <p:nvPr/>
          </p:nvSpPr>
          <p:spPr bwMode="auto">
            <a:xfrm>
              <a:off x="1427163" y="1427163"/>
              <a:ext cx="5832475" cy="479425"/>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Rectangle 6"/>
            <p:cNvSpPr>
              <a:spLocks noChangeArrowheads="1"/>
            </p:cNvSpPr>
            <p:nvPr/>
          </p:nvSpPr>
          <p:spPr bwMode="auto">
            <a:xfrm>
              <a:off x="1371600" y="1925638"/>
              <a:ext cx="5943600" cy="3470275"/>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 name="Date Placeholder 2">
            <a:extLst>
              <a:ext uri="{FF2B5EF4-FFF2-40B4-BE49-F238E27FC236}">
                <a16:creationId xmlns:a16="http://schemas.microsoft.com/office/drawing/2014/main" id="{45297BA9-B453-EBF2-6483-1E97C954050B}"/>
              </a:ext>
            </a:extLst>
          </p:cNvPr>
          <p:cNvSpPr>
            <a:spLocks noGrp="1"/>
          </p:cNvSpPr>
          <p:nvPr>
            <p:ph type="dt" sz="half" idx="2"/>
          </p:nvPr>
        </p:nvSpPr>
        <p:spPr/>
        <p:txBody>
          <a:bodyPr/>
          <a:lstStyle/>
          <a:p>
            <a:fld id="{F26650F6-BE91-45C9-979E-B392DE09AECD}" type="datetime1">
              <a:rPr lang="en-US" smtClean="0"/>
              <a:t>4/22/2024</a:t>
            </a:fld>
            <a:endParaRPr lang="en-US"/>
          </a:p>
        </p:txBody>
      </p:sp>
      <p:sp>
        <p:nvSpPr>
          <p:cNvPr id="4" name="Slide Number Placeholder 3">
            <a:extLst>
              <a:ext uri="{FF2B5EF4-FFF2-40B4-BE49-F238E27FC236}">
                <a16:creationId xmlns:a16="http://schemas.microsoft.com/office/drawing/2014/main" id="{E7EB832E-8EE5-6F5C-9D5D-8D791716E2AE}"/>
              </a:ext>
            </a:extLst>
          </p:cNvPr>
          <p:cNvSpPr>
            <a:spLocks noGrp="1"/>
          </p:cNvSpPr>
          <p:nvPr>
            <p:ph type="sldNum" sz="quarter" idx="4"/>
          </p:nvPr>
        </p:nvSpPr>
        <p:spPr/>
        <p:txBody>
          <a:bodyPr/>
          <a:lstStyle/>
          <a:p>
            <a:fld id="{CC0149FD-98BB-4821-915B-09C9BFE4B727}"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ph type="title" idx="4294967295"/>
          </p:nvPr>
        </p:nvSpPr>
        <p:spPr>
          <a:xfrm>
            <a:off x="1328738" y="0"/>
            <a:ext cx="7815262" cy="1136650"/>
          </a:xfrm>
        </p:spPr>
        <p:txBody>
          <a:bodyPr/>
          <a:lstStyle/>
          <a:p>
            <a:pPr>
              <a:lnSpc>
                <a:spcPct val="85000"/>
              </a:lnSpc>
            </a:pPr>
            <a:r>
              <a:rPr lang="en-US" altLang="en-US" sz="3600" b="1">
                <a:latin typeface="Times New Roman" panose="02020603050405020304" pitchFamily="18" charset="0"/>
                <a:cs typeface="Times New Roman" panose="02020603050405020304" pitchFamily="18" charset="0"/>
              </a:rPr>
              <a:t>Appendix – Tag  Implementation </a:t>
            </a:r>
            <a:br>
              <a:rPr lang="en-US" altLang="en-US" sz="36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200">
                <a:latin typeface="Times New Roman" panose="02020603050405020304" pitchFamily="18" charset="0"/>
                <a:cs typeface="Times New Roman" panose="02020603050405020304" pitchFamily="18" charset="0"/>
              </a:rPr>
              <a:t>Empty Custom Tags – Create TLD</a:t>
            </a:r>
          </a:p>
        </p:txBody>
      </p:sp>
      <p:sp>
        <p:nvSpPr>
          <p:cNvPr id="113667" name="Rectangle 3"/>
          <p:cNvSpPr>
            <a:spLocks noGrp="1"/>
          </p:cNvSpPr>
          <p:nvPr>
            <p:ph type="body" idx="4294967295"/>
          </p:nvPr>
        </p:nvSpPr>
        <p:spPr>
          <a:xfrm>
            <a:off x="75501" y="6008286"/>
            <a:ext cx="7315200" cy="365125"/>
          </a:xfrm>
        </p:spPr>
        <p:txBody>
          <a:bodyPr/>
          <a:lstStyle/>
          <a:p>
            <a:pPr algn="just"/>
            <a:r>
              <a:rPr lang="en-US" altLang="en-US">
                <a:latin typeface="Times New Roman" panose="02020603050405020304" pitchFamily="18" charset="0"/>
                <a:cs typeface="Times New Roman" panose="02020603050405020304" pitchFamily="18" charset="0"/>
              </a:rPr>
              <a:t>Click Next Button</a:t>
            </a:r>
            <a:endParaRPr lang="vi-VN" altLang="en-US">
              <a:latin typeface="Times New Roman" panose="02020603050405020304" pitchFamily="18" charset="0"/>
              <a:cs typeface="Times New Roman" panose="02020603050405020304" pitchFamily="18" charset="0"/>
            </a:endParaRPr>
          </a:p>
        </p:txBody>
      </p:sp>
      <p:pic>
        <p:nvPicPr>
          <p:cNvPr id="1136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3" y="1160464"/>
            <a:ext cx="6979596" cy="481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C0EB7288-4332-C3C7-6580-DC08D097490B}"/>
              </a:ext>
            </a:extLst>
          </p:cNvPr>
          <p:cNvSpPr>
            <a:spLocks noGrp="1"/>
          </p:cNvSpPr>
          <p:nvPr>
            <p:ph type="dt" sz="half" idx="2"/>
          </p:nvPr>
        </p:nvSpPr>
        <p:spPr/>
        <p:txBody>
          <a:bodyPr/>
          <a:lstStyle/>
          <a:p>
            <a:fld id="{A8DA68EF-C1AC-4973-BE4F-3A353A8E4F4D}" type="datetime1">
              <a:rPr lang="en-US" smtClean="0"/>
              <a:t>4/22/2024</a:t>
            </a:fld>
            <a:endParaRPr lang="en-US"/>
          </a:p>
        </p:txBody>
      </p:sp>
      <p:sp>
        <p:nvSpPr>
          <p:cNvPr id="3" name="Slide Number Placeholder 2">
            <a:extLst>
              <a:ext uri="{FF2B5EF4-FFF2-40B4-BE49-F238E27FC236}">
                <a16:creationId xmlns:a16="http://schemas.microsoft.com/office/drawing/2014/main" id="{D65FA3CA-B8B8-0459-824D-29738E966528}"/>
              </a:ext>
            </a:extLst>
          </p:cNvPr>
          <p:cNvSpPr>
            <a:spLocks noGrp="1"/>
          </p:cNvSpPr>
          <p:nvPr>
            <p:ph type="sldNum" sz="quarter" idx="4"/>
          </p:nvPr>
        </p:nvSpPr>
        <p:spPr/>
        <p:txBody>
          <a:bodyPr/>
          <a:lstStyle/>
          <a:p>
            <a:fld id="{CC0149FD-98BB-4821-915B-09C9BFE4B727}" type="slidenum">
              <a:rPr lang="en-US" smtClean="0"/>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p:cNvSpPr>
          <p:nvPr>
            <p:ph type="title" idx="4294967295"/>
          </p:nvPr>
        </p:nvSpPr>
        <p:spPr>
          <a:xfrm>
            <a:off x="1328738" y="0"/>
            <a:ext cx="7815262" cy="1150938"/>
          </a:xfrm>
        </p:spPr>
        <p:txBody>
          <a:bodyPr/>
          <a:lstStyle/>
          <a:p>
            <a:pPr>
              <a:lnSpc>
                <a:spcPct val="85000"/>
              </a:lnSpc>
            </a:pPr>
            <a:r>
              <a:rPr lang="en-US" altLang="en-US" sz="3600" b="1">
                <a:latin typeface="Times New Roman" panose="02020603050405020304" pitchFamily="18" charset="0"/>
                <a:cs typeface="Times New Roman" panose="02020603050405020304" pitchFamily="18" charset="0"/>
              </a:rPr>
              <a:t>Tag Implementation </a:t>
            </a:r>
            <a:br>
              <a:rPr lang="en-US" altLang="en-US" sz="3600" b="1">
                <a:latin typeface="Times New Roman" panose="02020603050405020304" pitchFamily="18" charset="0"/>
                <a:cs typeface="Times New Roman" panose="02020603050405020304" pitchFamily="18" charset="0"/>
              </a:rPr>
            </a:br>
            <a:r>
              <a:rPr lang="en-US" altLang="en-US" b="1">
                <a:latin typeface="Times New Roman" panose="02020603050405020304" pitchFamily="18" charset="0"/>
                <a:cs typeface="Times New Roman" panose="02020603050405020304" pitchFamily="18" charset="0"/>
              </a:rPr>
              <a:t> </a:t>
            </a:r>
            <a:r>
              <a:rPr lang="en-US" altLang="en-US" sz="3200">
                <a:latin typeface="Times New Roman" panose="02020603050405020304" pitchFamily="18" charset="0"/>
                <a:cs typeface="Times New Roman" panose="02020603050405020304" pitchFamily="18" charset="0"/>
              </a:rPr>
              <a:t>Empty Custom Tags – Create TLD</a:t>
            </a:r>
          </a:p>
        </p:txBody>
      </p:sp>
      <p:sp>
        <p:nvSpPr>
          <p:cNvPr id="120835" name="Rectangle 3"/>
          <p:cNvSpPr>
            <a:spLocks noGrp="1"/>
          </p:cNvSpPr>
          <p:nvPr>
            <p:ph type="body" idx="4294967295"/>
          </p:nvPr>
        </p:nvSpPr>
        <p:spPr>
          <a:xfrm>
            <a:off x="0" y="5341938"/>
            <a:ext cx="9144000" cy="1262062"/>
          </a:xfrm>
        </p:spPr>
        <p:txBody>
          <a:bodyPr/>
          <a:lstStyle/>
          <a:p>
            <a:pPr>
              <a:lnSpc>
                <a:spcPct val="80000"/>
              </a:lnSpc>
            </a:pPr>
            <a:r>
              <a:rPr lang="en-US" altLang="en-US" sz="2000">
                <a:latin typeface="Times New Roman" panose="02020603050405020304" pitchFamily="18" charset="0"/>
                <a:cs typeface="Times New Roman" panose="02020603050405020304" pitchFamily="18" charset="0"/>
              </a:rPr>
              <a:t>Click </a:t>
            </a:r>
            <a:r>
              <a:rPr lang="en-US" altLang="en-US" sz="2000" b="1">
                <a:latin typeface="Times New Roman" panose="02020603050405020304" pitchFamily="18" charset="0"/>
                <a:cs typeface="Times New Roman" panose="02020603050405020304" pitchFamily="18" charset="0"/>
              </a:rPr>
              <a:t>Finish</a:t>
            </a:r>
            <a:r>
              <a:rPr lang="en-US" altLang="en-US" sz="2000">
                <a:latin typeface="Times New Roman" panose="02020603050405020304" pitchFamily="18" charset="0"/>
                <a:cs typeface="Times New Roman" panose="02020603050405020304" pitchFamily="18" charset="0"/>
              </a:rPr>
              <a:t> Button</a:t>
            </a:r>
          </a:p>
          <a:p>
            <a:pPr>
              <a:lnSpc>
                <a:spcPct val="80000"/>
              </a:lnSpc>
            </a:pPr>
            <a:r>
              <a:rPr lang="en-US" altLang="en-US" sz="2000" b="1">
                <a:latin typeface="Times New Roman" panose="02020603050405020304" pitchFamily="18" charset="0"/>
                <a:cs typeface="Times New Roman" panose="02020603050405020304" pitchFamily="18" charset="0"/>
              </a:rPr>
              <a:t>Then</a:t>
            </a:r>
            <a:r>
              <a:rPr lang="en-US" altLang="en-US" sz="2000">
                <a:latin typeface="Times New Roman" panose="02020603050405020304" pitchFamily="18" charset="0"/>
                <a:cs typeface="Times New Roman" panose="02020603050405020304" pitchFamily="18" charset="0"/>
              </a:rPr>
              <a:t>, the </a:t>
            </a:r>
            <a:r>
              <a:rPr lang="en-US" altLang="en-US" sz="2000" b="1">
                <a:latin typeface="Times New Roman" panose="02020603050405020304" pitchFamily="18" charset="0"/>
                <a:cs typeface="Times New Roman" panose="02020603050405020304" pitchFamily="18" charset="0"/>
              </a:rPr>
              <a:t>tld</a:t>
            </a:r>
            <a:r>
              <a:rPr lang="en-US" altLang="en-US" sz="2000">
                <a:latin typeface="Times New Roman" panose="02020603050405020304" pitchFamily="18" charset="0"/>
                <a:cs typeface="Times New Roman" panose="02020603050405020304" pitchFamily="18" charset="0"/>
              </a:rPr>
              <a:t> file is </a:t>
            </a:r>
            <a:r>
              <a:rPr lang="en-US" altLang="en-US" sz="2000" b="1">
                <a:latin typeface="Times New Roman" panose="02020603050405020304" pitchFamily="18" charset="0"/>
                <a:cs typeface="Times New Roman" panose="02020603050405020304" pitchFamily="18" charset="0"/>
              </a:rPr>
              <a:t>automatically</a:t>
            </a:r>
            <a:r>
              <a:rPr lang="en-US" altLang="en-US" sz="2000">
                <a:latin typeface="Times New Roman" panose="02020603050405020304" pitchFamily="18" charset="0"/>
                <a:cs typeface="Times New Roman" panose="02020603050405020304" pitchFamily="18" charset="0"/>
              </a:rPr>
              <a:t> </a:t>
            </a:r>
            <a:r>
              <a:rPr lang="en-US" altLang="en-US" sz="2000" b="1">
                <a:latin typeface="Times New Roman" panose="02020603050405020304" pitchFamily="18" charset="0"/>
                <a:cs typeface="Times New Roman" panose="02020603050405020304" pitchFamily="18" charset="0"/>
              </a:rPr>
              <a:t>created</a:t>
            </a:r>
            <a:r>
              <a:rPr lang="en-US" altLang="en-US" sz="2000">
                <a:latin typeface="Times New Roman" panose="02020603050405020304" pitchFamily="18" charset="0"/>
                <a:cs typeface="Times New Roman" panose="02020603050405020304" pitchFamily="18" charset="0"/>
              </a:rPr>
              <a:t> in </a:t>
            </a:r>
            <a:r>
              <a:rPr lang="en-US" altLang="en-US" sz="2000" b="1">
                <a:latin typeface="Times New Roman" panose="02020603050405020304" pitchFamily="18" charset="0"/>
                <a:cs typeface="Times New Roman" panose="02020603050405020304" pitchFamily="18" charset="0"/>
              </a:rPr>
              <a:t>tlds</a:t>
            </a:r>
            <a:r>
              <a:rPr lang="en-US" altLang="en-US" sz="2000">
                <a:latin typeface="Times New Roman" panose="02020603050405020304" pitchFamily="18" charset="0"/>
                <a:cs typeface="Times New Roman" panose="02020603050405020304" pitchFamily="18" charset="0"/>
              </a:rPr>
              <a:t> </a:t>
            </a:r>
            <a:r>
              <a:rPr lang="en-US" altLang="en-US" sz="2000" b="1">
                <a:latin typeface="Times New Roman" panose="02020603050405020304" pitchFamily="18" charset="0"/>
                <a:cs typeface="Times New Roman" panose="02020603050405020304" pitchFamily="18" charset="0"/>
              </a:rPr>
              <a:t>directory</a:t>
            </a:r>
          </a:p>
          <a:p>
            <a:pPr>
              <a:lnSpc>
                <a:spcPct val="80000"/>
              </a:lnSpc>
            </a:pPr>
            <a:r>
              <a:rPr lang="en-US" altLang="en-US" sz="2000">
                <a:latin typeface="Times New Roman" panose="02020603050405020304" pitchFamily="18" charset="0"/>
                <a:cs typeface="Times New Roman" panose="02020603050405020304" pitchFamily="18" charset="0"/>
              </a:rPr>
              <a:t>Do not modify anything in this tld file because the netbeans is automatically the tld information when the next step is executed</a:t>
            </a:r>
            <a:endParaRPr lang="vi-VN" altLang="en-US" sz="2000">
              <a:latin typeface="Times New Roman" panose="02020603050405020304" pitchFamily="18" charset="0"/>
              <a:cs typeface="Times New Roman" panose="02020603050405020304" pitchFamily="18" charset="0"/>
            </a:endParaRPr>
          </a:p>
        </p:txBody>
      </p:sp>
      <p:sp>
        <p:nvSpPr>
          <p:cNvPr id="120842" name="Text Box 10"/>
          <p:cNvSpPr txBox="1">
            <a:spLocks noChangeArrowheads="1"/>
          </p:cNvSpPr>
          <p:nvPr/>
        </p:nvSpPr>
        <p:spPr bwMode="auto">
          <a:xfrm>
            <a:off x="6494463" y="2125663"/>
            <a:ext cx="27543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Modify or Browse the location that is used to store tag lib. </a:t>
            </a:r>
          </a:p>
        </p:txBody>
      </p:sp>
      <p:grpSp>
        <p:nvGrpSpPr>
          <p:cNvPr id="4" name="Group 3">
            <a:extLst>
              <a:ext uri="{FF2B5EF4-FFF2-40B4-BE49-F238E27FC236}">
                <a16:creationId xmlns:a16="http://schemas.microsoft.com/office/drawing/2014/main" id="{067285F3-35A4-F907-4039-AB92106AAE1C}"/>
              </a:ext>
            </a:extLst>
          </p:cNvPr>
          <p:cNvGrpSpPr/>
          <p:nvPr/>
        </p:nvGrpSpPr>
        <p:grpSpPr>
          <a:xfrm>
            <a:off x="0" y="1128713"/>
            <a:ext cx="6529388" cy="4189412"/>
            <a:chOff x="0" y="1128713"/>
            <a:chExt cx="6529388" cy="4189412"/>
          </a:xfrm>
        </p:grpSpPr>
        <p:pic>
          <p:nvPicPr>
            <p:cNvPr id="11469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8713"/>
              <a:ext cx="6072188"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Rectangle 6"/>
            <p:cNvSpPr>
              <a:spLocks noChangeArrowheads="1"/>
            </p:cNvSpPr>
            <p:nvPr/>
          </p:nvSpPr>
          <p:spPr bwMode="auto">
            <a:xfrm>
              <a:off x="2325688" y="1677988"/>
              <a:ext cx="712787" cy="214312"/>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0839" name="Line 7"/>
            <p:cNvSpPr>
              <a:spLocks noChangeShapeType="1"/>
            </p:cNvSpPr>
            <p:nvPr/>
          </p:nvSpPr>
          <p:spPr bwMode="auto">
            <a:xfrm>
              <a:off x="3051175" y="1784350"/>
              <a:ext cx="34163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40" name="Rectangle 8"/>
            <p:cNvSpPr>
              <a:spLocks noChangeArrowheads="1"/>
            </p:cNvSpPr>
            <p:nvPr/>
          </p:nvSpPr>
          <p:spPr bwMode="auto">
            <a:xfrm>
              <a:off x="2311400" y="2395538"/>
              <a:ext cx="3651250" cy="173037"/>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0841" name="Line 9"/>
            <p:cNvSpPr>
              <a:spLocks noChangeShapeType="1"/>
            </p:cNvSpPr>
            <p:nvPr/>
          </p:nvSpPr>
          <p:spPr bwMode="auto">
            <a:xfrm>
              <a:off x="5964238" y="2473325"/>
              <a:ext cx="56515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43" name="Rectangle 11"/>
            <p:cNvSpPr>
              <a:spLocks noChangeArrowheads="1"/>
            </p:cNvSpPr>
            <p:nvPr/>
          </p:nvSpPr>
          <p:spPr bwMode="auto">
            <a:xfrm>
              <a:off x="2047875" y="3044825"/>
              <a:ext cx="2652713" cy="48260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0844" name="Line 12"/>
            <p:cNvSpPr>
              <a:spLocks noChangeShapeType="1"/>
            </p:cNvSpPr>
            <p:nvPr/>
          </p:nvSpPr>
          <p:spPr bwMode="auto">
            <a:xfrm>
              <a:off x="4711700" y="3182938"/>
              <a:ext cx="1747838"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20845" name="Text Box 13"/>
          <p:cNvSpPr txBox="1">
            <a:spLocks noChangeArrowheads="1"/>
          </p:cNvSpPr>
          <p:nvPr/>
        </p:nvSpPr>
        <p:spPr bwMode="auto">
          <a:xfrm>
            <a:off x="6330950" y="2846388"/>
            <a:ext cx="26384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Modify the URI or prefix (shortname)</a:t>
            </a:r>
          </a:p>
        </p:txBody>
      </p:sp>
      <p:sp>
        <p:nvSpPr>
          <p:cNvPr id="120847" name="Text Box 15"/>
          <p:cNvSpPr txBox="1">
            <a:spLocks noChangeArrowheads="1"/>
          </p:cNvSpPr>
          <p:nvPr/>
        </p:nvSpPr>
        <p:spPr bwMode="auto">
          <a:xfrm>
            <a:off x="6421438" y="1589088"/>
            <a:ext cx="263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cs typeface="Arial" panose="020B0604020202020204" pitchFamily="34" charset="0"/>
              </a:rPr>
              <a:t>Fill your tld name</a:t>
            </a:r>
          </a:p>
        </p:txBody>
      </p:sp>
      <p:pic>
        <p:nvPicPr>
          <p:cNvPr id="79889"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050" y="3509963"/>
            <a:ext cx="2647950"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B4532662-B3C8-393C-2052-21F5B7BEE2C0}"/>
              </a:ext>
            </a:extLst>
          </p:cNvPr>
          <p:cNvSpPr>
            <a:spLocks noGrp="1"/>
          </p:cNvSpPr>
          <p:nvPr>
            <p:ph type="dt" sz="half" idx="2"/>
          </p:nvPr>
        </p:nvSpPr>
        <p:spPr/>
        <p:txBody>
          <a:bodyPr/>
          <a:lstStyle/>
          <a:p>
            <a:fld id="{81091D0B-26F8-4986-84A2-87D83292D387}" type="datetime1">
              <a:rPr lang="en-US" smtClean="0"/>
              <a:t>4/22/2024</a:t>
            </a:fld>
            <a:endParaRPr lang="en-US"/>
          </a:p>
        </p:txBody>
      </p:sp>
      <p:sp>
        <p:nvSpPr>
          <p:cNvPr id="3" name="Slide Number Placeholder 2">
            <a:extLst>
              <a:ext uri="{FF2B5EF4-FFF2-40B4-BE49-F238E27FC236}">
                <a16:creationId xmlns:a16="http://schemas.microsoft.com/office/drawing/2014/main" id="{1541AE0B-A3D3-4A8D-28CD-D6706B4D1398}"/>
              </a:ext>
            </a:extLst>
          </p:cNvPr>
          <p:cNvSpPr>
            <a:spLocks noGrp="1"/>
          </p:cNvSpPr>
          <p:nvPr>
            <p:ph type="sldNum" sz="quarter" idx="4"/>
          </p:nvPr>
        </p:nvSpPr>
        <p:spPr/>
        <p:txBody>
          <a:bodyPr/>
          <a:lstStyle/>
          <a:p>
            <a:fld id="{CC0149FD-98BB-4821-915B-09C9BFE4B727}" type="slidenum">
              <a:rPr lang="en-US" smtClean="0"/>
              <a:pPr/>
              <a:t>98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20847"/>
                                        </p:tgtEl>
                                        <p:attrNameLst>
                                          <p:attrName>style.visibility</p:attrName>
                                        </p:attrNameLst>
                                      </p:cBhvr>
                                      <p:to>
                                        <p:strVal val="visible"/>
                                      </p:to>
                                    </p:set>
                                    <p:animEffect transition="in" filter="checkerboard(across)">
                                      <p:cBhvr>
                                        <p:cTn id="7" dur="500"/>
                                        <p:tgtEl>
                                          <p:spTgt spid="12084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0842"/>
                                        </p:tgtEl>
                                        <p:attrNameLst>
                                          <p:attrName>style.visibility</p:attrName>
                                        </p:attrNameLst>
                                      </p:cBhvr>
                                      <p:to>
                                        <p:strVal val="visible"/>
                                      </p:to>
                                    </p:set>
                                    <p:animEffect transition="in" filter="checkerboard(across)">
                                      <p:cBhvr>
                                        <p:cTn id="10" dur="500"/>
                                        <p:tgtEl>
                                          <p:spTgt spid="12084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20845"/>
                                        </p:tgtEl>
                                        <p:attrNameLst>
                                          <p:attrName>style.visibility</p:attrName>
                                        </p:attrNameLst>
                                      </p:cBhvr>
                                      <p:to>
                                        <p:strVal val="visible"/>
                                      </p:to>
                                    </p:set>
                                    <p:animEffect transition="in" filter="checkerboard(across)">
                                      <p:cBhvr>
                                        <p:cTn id="13" dur="500"/>
                                        <p:tgtEl>
                                          <p:spTgt spid="12084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20835">
                                            <p:txEl>
                                              <p:pRg st="0" end="0"/>
                                            </p:txEl>
                                          </p:spTgt>
                                        </p:tgtEl>
                                        <p:attrNameLst>
                                          <p:attrName>style.visibility</p:attrName>
                                        </p:attrNameLst>
                                      </p:cBhvr>
                                      <p:to>
                                        <p:strVal val="visible"/>
                                      </p:to>
                                    </p:set>
                                    <p:animEffect transition="in" filter="box(in)">
                                      <p:cBhvr>
                                        <p:cTn id="18" dur="500"/>
                                        <p:tgtEl>
                                          <p:spTgt spid="120835">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0835">
                                            <p:txEl>
                                              <p:pRg st="1" end="1"/>
                                            </p:txEl>
                                          </p:spTgt>
                                        </p:tgtEl>
                                        <p:attrNameLst>
                                          <p:attrName>style.visibility</p:attrName>
                                        </p:attrNameLst>
                                      </p:cBhvr>
                                      <p:to>
                                        <p:strVal val="visible"/>
                                      </p:to>
                                    </p:set>
                                    <p:animEffect transition="in" filter="box(in)">
                                      <p:cBhvr>
                                        <p:cTn id="23" dur="500"/>
                                        <p:tgtEl>
                                          <p:spTgt spid="120835">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20835">
                                            <p:txEl>
                                              <p:pRg st="2" end="2"/>
                                            </p:txEl>
                                          </p:spTgt>
                                        </p:tgtEl>
                                        <p:attrNameLst>
                                          <p:attrName>style.visibility</p:attrName>
                                        </p:attrNameLst>
                                      </p:cBhvr>
                                      <p:to>
                                        <p:strVal val="visible"/>
                                      </p:to>
                                    </p:set>
                                    <p:animEffect transition="in" filter="box(in)">
                                      <p:cBhvr>
                                        <p:cTn id="28" dur="500"/>
                                        <p:tgtEl>
                                          <p:spTgt spid="120835">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79889"/>
                                        </p:tgtEl>
                                        <p:attrNameLst>
                                          <p:attrName>style.visibility</p:attrName>
                                        </p:attrNameLst>
                                      </p:cBhvr>
                                      <p:to>
                                        <p:strVal val="visible"/>
                                      </p:to>
                                    </p:set>
                                    <p:animEffect transition="in" filter="box(in)">
                                      <p:cBhvr>
                                        <p:cTn id="33" dur="500"/>
                                        <p:tgtEl>
                                          <p:spTgt spid="79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P spid="120842" grpId="0"/>
      <p:bldP spid="120845" grpId="0"/>
      <p:bldP spid="12084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p:cNvSpPr>
          <p:nvPr>
            <p:ph type="title" idx="4294967295"/>
          </p:nvPr>
        </p:nvSpPr>
        <p:spPr>
          <a:xfrm>
            <a:off x="974725" y="0"/>
            <a:ext cx="8169275" cy="1063625"/>
          </a:xfrm>
        </p:spPr>
        <p:txBody>
          <a:bodyPr/>
          <a:lstStyle/>
          <a:p>
            <a:pPr>
              <a:lnSpc>
                <a:spcPct val="80000"/>
              </a:lnSpc>
            </a:pPr>
            <a:r>
              <a:rPr lang="en-US" altLang="en-US" sz="4000" b="1">
                <a:latin typeface="Times New Roman" panose="02020603050405020304" pitchFamily="18" charset="0"/>
                <a:cs typeface="Times New Roman" panose="02020603050405020304" pitchFamily="18" charset="0"/>
              </a:rPr>
              <a:t>Tag Implementation </a:t>
            </a:r>
            <a:br>
              <a:rPr lang="en-US" altLang="en-US" sz="4000" b="1">
                <a:latin typeface="Times New Roman" panose="02020603050405020304" pitchFamily="18" charset="0"/>
                <a:cs typeface="Times New Roman" panose="02020603050405020304" pitchFamily="18" charset="0"/>
              </a:rPr>
            </a:br>
            <a:r>
              <a:rPr lang="en-US" altLang="en-US" sz="4800" b="1">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Empty Custom Tags – Create Tag Handler</a:t>
            </a:r>
          </a:p>
        </p:txBody>
      </p:sp>
      <p:sp>
        <p:nvSpPr>
          <p:cNvPr id="122883" name="Rectangle 3"/>
          <p:cNvSpPr>
            <a:spLocks noGrp="1"/>
          </p:cNvSpPr>
          <p:nvPr>
            <p:ph type="body" idx="4294967295"/>
          </p:nvPr>
        </p:nvSpPr>
        <p:spPr>
          <a:xfrm>
            <a:off x="0" y="5915025"/>
            <a:ext cx="9144000" cy="671513"/>
          </a:xfrm>
        </p:spPr>
        <p:txBody>
          <a:bodyPr/>
          <a:lstStyle/>
          <a:p>
            <a:pPr algn="just"/>
            <a:r>
              <a:rPr lang="en-US" altLang="en-US">
                <a:latin typeface="Times New Roman" panose="02020603050405020304" pitchFamily="18" charset="0"/>
                <a:cs typeface="Times New Roman" panose="02020603050405020304" pitchFamily="18" charset="0"/>
              </a:rPr>
              <a:t>Click Next Button</a:t>
            </a:r>
            <a:endParaRPr lang="vi-VN" altLang="en-US">
              <a:latin typeface="Times New Roman" panose="02020603050405020304" pitchFamily="18" charset="0"/>
              <a:cs typeface="Times New Roman" panose="02020603050405020304" pitchFamily="18" charset="0"/>
            </a:endParaRPr>
          </a:p>
        </p:txBody>
      </p:sp>
      <p:pic>
        <p:nvPicPr>
          <p:cNvPr id="11571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1117600"/>
            <a:ext cx="6943725"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9505F050-71F5-8433-9B4A-14355543A53F}"/>
              </a:ext>
            </a:extLst>
          </p:cNvPr>
          <p:cNvSpPr>
            <a:spLocks noGrp="1"/>
          </p:cNvSpPr>
          <p:nvPr>
            <p:ph type="dt" sz="half" idx="2"/>
          </p:nvPr>
        </p:nvSpPr>
        <p:spPr/>
        <p:txBody>
          <a:bodyPr/>
          <a:lstStyle/>
          <a:p>
            <a:fld id="{8FB60476-110B-471A-901E-E87AABFC46FB}" type="datetime1">
              <a:rPr lang="en-US" smtClean="0"/>
              <a:t>4/22/2024</a:t>
            </a:fld>
            <a:endParaRPr lang="en-US"/>
          </a:p>
        </p:txBody>
      </p:sp>
      <p:sp>
        <p:nvSpPr>
          <p:cNvPr id="3" name="Slide Number Placeholder 2">
            <a:extLst>
              <a:ext uri="{FF2B5EF4-FFF2-40B4-BE49-F238E27FC236}">
                <a16:creationId xmlns:a16="http://schemas.microsoft.com/office/drawing/2014/main" id="{7AFF043F-C155-6D20-8F33-E3773321C8F4}"/>
              </a:ext>
            </a:extLst>
          </p:cNvPr>
          <p:cNvSpPr>
            <a:spLocks noGrp="1"/>
          </p:cNvSpPr>
          <p:nvPr>
            <p:ph type="sldNum" sz="quarter" idx="4"/>
          </p:nvPr>
        </p:nvSpPr>
        <p:spPr/>
        <p:txBody>
          <a:bodyPr/>
          <a:lstStyle/>
          <a:p>
            <a:fld id="{CC0149FD-98BB-4821-915B-09C9BFE4B727}" type="slidenum">
              <a:rPr lang="en-US" smtClean="0"/>
              <a:pPr/>
              <a:t>99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diamond(in)">
                                      <p:cBhvr>
                                        <p:cTn id="7" dur="2000"/>
                                        <p:tgtEl>
                                          <p:spTgt spid="1228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8122</TotalTime>
  <Words>6741</Words>
  <Application>Microsoft Office PowerPoint</Application>
  <PresentationFormat>On-screen Show (4:3)</PresentationFormat>
  <Paragraphs>863</Paragraphs>
  <Slides>132</Slides>
  <Notes>118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132</vt:i4>
      </vt:variant>
    </vt:vector>
  </HeadingPairs>
  <TitlesOfParts>
    <vt:vector size="140" baseType="lpstr">
      <vt:lpstr>Arial</vt:lpstr>
      <vt:lpstr>Calibri</vt:lpstr>
      <vt:lpstr>Courier New</vt:lpstr>
      <vt:lpstr>Helvetica Neue</vt:lpstr>
      <vt:lpstr>Tahoma</vt:lpstr>
      <vt:lpstr>Times New Roman</vt:lpstr>
      <vt:lpstr>Wingdings</vt:lpstr>
      <vt:lpstr>Office Theme</vt:lpstr>
      <vt:lpstr>JSP Tag Libraries   Tag Libraries JSTL The “Classic” Custom Tag Event Model Custom Tag  #JSTL #CustomTag #Dynamic</vt:lpstr>
      <vt:lpstr>Review</vt:lpstr>
      <vt:lpstr>Objectives</vt:lpstr>
      <vt:lpstr>JSTL   JSP Standard Tag Library </vt:lpstr>
      <vt:lpstr>JSTL   Type of Tag Library</vt:lpstr>
      <vt:lpstr>JSTL   Core Tag Library </vt:lpstr>
      <vt:lpstr>JSTL   Core Tag Library – General Purposes</vt:lpstr>
      <vt:lpstr>JSTL   Core Tag Library – General Purposes</vt:lpstr>
      <vt:lpstr>JSTL   Requirement</vt:lpstr>
      <vt:lpstr>JSTL   Core Tag Library – Example </vt:lpstr>
      <vt:lpstr>JSTL   Core Tag Library – Example </vt:lpstr>
      <vt:lpstr>JSTL   Core Tag Library – Decision Making</vt:lpstr>
      <vt:lpstr>JSTL   Core Tag Library – Example</vt:lpstr>
      <vt:lpstr>JSTL   Core Tag Library – Example</vt:lpstr>
      <vt:lpstr>JSTL   Core Tag Library – Example</vt:lpstr>
      <vt:lpstr>JSTL   Core Tag Library – Example</vt:lpstr>
      <vt:lpstr>JSTL   Core Tag Library – Example</vt:lpstr>
      <vt:lpstr>JSTL &amp; EL Example</vt:lpstr>
      <vt:lpstr>PowerPoint Presentation</vt:lpstr>
      <vt:lpstr>PowerPoint Presentation</vt:lpstr>
      <vt:lpstr>PowerPoint Presentation</vt:lpstr>
      <vt:lpstr>PowerPoint Presentation</vt:lpstr>
      <vt:lpstr>JSTL   Core Tag Library – Iterations</vt:lpstr>
      <vt:lpstr>JSTL   Core Tag Library – Example</vt:lpstr>
      <vt:lpstr>JSTL   Core Tag Library – URL-Related Actions</vt:lpstr>
      <vt:lpstr>JSTL   Core Tag Library – URL-Related Actions</vt:lpstr>
      <vt:lpstr>JSTL   Core Tag Library – URL-Related Actions</vt:lpstr>
      <vt:lpstr>JSTL   Core Tag Library – URL-Related Actions</vt:lpstr>
      <vt:lpstr>JSTL   Core Tag Library – URL-Related Actions</vt:lpstr>
      <vt:lpstr>JSTL Core Tag Library – Summary </vt:lpstr>
      <vt:lpstr>JSTL   Functions Tag Libraries</vt:lpstr>
      <vt:lpstr>JSTL   Functions Tag Libraries</vt:lpstr>
      <vt:lpstr>JSTL   SQL Tag Library</vt:lpstr>
      <vt:lpstr>JSTL   SQL Tag Library</vt:lpstr>
      <vt:lpstr>JSTL   SQL Tag Library</vt:lpstr>
      <vt:lpstr>JSTL   SQL Tag Library</vt:lpstr>
      <vt:lpstr>Build Library Tag Lib Library  Requirements </vt:lpstr>
      <vt:lpstr>JSTL   SQL Tag Library – Example </vt:lpstr>
      <vt:lpstr>JSTL   SQL Tag Library</vt:lpstr>
      <vt:lpstr>Tag Libraries  Tag Extension Mechanism </vt:lpstr>
      <vt:lpstr>Tag Libraries  Tag Extension Mechanism</vt:lpstr>
      <vt:lpstr>Tag Libraries  Terminologies</vt:lpstr>
      <vt:lpstr>Tag Libraries  Terminologies</vt:lpstr>
      <vt:lpstr>Tag Libraries  Custom Tags</vt:lpstr>
      <vt:lpstr>Tag Libraries  The Custom Tag Development Process</vt:lpstr>
      <vt:lpstr>Tag Libraries  The TLD file</vt:lpstr>
      <vt:lpstr>Tag Libraries  Mapping TLD file in web.xml</vt:lpstr>
      <vt:lpstr>Tag Libraries  Hunting the Tag</vt:lpstr>
      <vt:lpstr>Tag Libraries  The Tag Libraries</vt:lpstr>
      <vt:lpstr>Tag Libraries  The Tag Libraries</vt:lpstr>
      <vt:lpstr>The “Classic” Custom Tag Event Model   Basics</vt:lpstr>
      <vt:lpstr>The “Classic” Custom Tag Event Model   Basics</vt:lpstr>
      <vt:lpstr>PowerPoint Presentation</vt:lpstr>
      <vt:lpstr>The “Classic” Custom Tag Event Model   Tag Interface</vt:lpstr>
      <vt:lpstr>The “Classic” Custom Tag Event Model   Iteration Tag Interface</vt:lpstr>
      <vt:lpstr>The “Classic” Custom Tag Event Model   Iteration Tag Interface</vt:lpstr>
      <vt:lpstr>The “Classic” Custom Tag Event Model   TagSupport Class</vt:lpstr>
      <vt:lpstr>The “Simple” Custom Tag Event Model   The SimpleTag Interface</vt:lpstr>
      <vt:lpstr>The “Simple” Custom Tag Event Model   The SimpleTag Interface</vt:lpstr>
      <vt:lpstr>The “Simple” Custom Tag Event Model   The SimpleTagSupport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“Classic” Custom Tag Event Model   BodyTag Interface</vt:lpstr>
      <vt:lpstr>The “Classic” Custom Tag Event Model   BodyTag Interface</vt:lpstr>
      <vt:lpstr>The “Classic” Custom Tag Event Model   BodyTag Interface</vt:lpstr>
      <vt:lpstr>The “Classic” Custom Tag Event Model   BodyTagSupport Class</vt:lpstr>
      <vt:lpstr>PowerPoint Presentation</vt:lpstr>
      <vt:lpstr>PowerPoint Presentation</vt:lpstr>
      <vt:lpstr>PowerPoint Presentation</vt:lpstr>
      <vt:lpstr>Tag Implementation   Empty Custom Tags – Reference uri</vt:lpstr>
      <vt:lpstr>Custom Tags   Tags and Implicit Variables</vt:lpstr>
      <vt:lpstr>The Tag File Model   Overview</vt:lpstr>
      <vt:lpstr>The Tag File Model   Overview</vt:lpstr>
      <vt:lpstr>The Tag File Model  Tag File vs. TLD</vt:lpstr>
      <vt:lpstr>Tag File Directive</vt:lpstr>
      <vt:lpstr>The Tag File Model  Implementation</vt:lpstr>
      <vt:lpstr>The Tag File Model  Implementation</vt:lpstr>
      <vt:lpstr>The Tag File Model  Implementation</vt:lpstr>
      <vt:lpstr>The Tag File Model  Implementation</vt:lpstr>
      <vt:lpstr>The Tag File Model  Implementation</vt:lpstr>
      <vt:lpstr>The Tag File Model  Implementation</vt:lpstr>
      <vt:lpstr>Summary</vt:lpstr>
      <vt:lpstr>Next Lecture</vt:lpstr>
      <vt:lpstr>Practice</vt:lpstr>
      <vt:lpstr>Try Exam-PRJ301</vt:lpstr>
      <vt:lpstr>Appendix – JSTL    SQL Tag Library – Example </vt:lpstr>
      <vt:lpstr>JSTL   SQL Tag Library – Example </vt:lpstr>
      <vt:lpstr>JSTL   SQL Tag Library – Example </vt:lpstr>
      <vt:lpstr>JSTL   SQL Tag Library – Example </vt:lpstr>
      <vt:lpstr>JSTL   SQL Tag Library – Example – Improvement  </vt:lpstr>
      <vt:lpstr>JSTL   SQL Tag Library – Example – Improvement  </vt:lpstr>
      <vt:lpstr>Appendix – Tag  Implementation   Empty Custom Tags – Create TLD</vt:lpstr>
      <vt:lpstr>Tag Implementation   Empty Custom Tags – Create TLD</vt:lpstr>
      <vt:lpstr>Tag Implementation   Empty Custom Tags – Create Tag Handler</vt:lpstr>
      <vt:lpstr>Tag Implementation   Empty Custom Tags – Create Tag Handler</vt:lpstr>
      <vt:lpstr>Tag Implementation   Empty Custom Tags – Create Tag Handler</vt:lpstr>
      <vt:lpstr>Tag Implementation   Empty Custom Tags – Create Tag Handler</vt:lpstr>
      <vt:lpstr>Tag Implementation   Empty Custom Tags – Create Tag Handler</vt:lpstr>
      <vt:lpstr>Tag Implementation   Empty Custom Tags – Create Tag Handler</vt:lpstr>
      <vt:lpstr>Tag Implementation   Empty Custom Tags – Reference</vt:lpstr>
      <vt:lpstr>Appendix  Iteration Tag Interface – Example  </vt:lpstr>
      <vt:lpstr>Appendix    Iteration Tag Interface – Example </vt:lpstr>
      <vt:lpstr>Appendix    Iteration Tag Interface – Example </vt:lpstr>
      <vt:lpstr>Appendix   Custom Tags with Attributes – TagSupport </vt:lpstr>
      <vt:lpstr>Appendix   Custom Tags with Attributes – TagSupport </vt:lpstr>
      <vt:lpstr>Appendix   Custom Tags with Attributes – TagSupport </vt:lpstr>
      <vt:lpstr>Appendix   Custom Tags with Attributes – TagSupport </vt:lpstr>
      <vt:lpstr>Appendix   Custom Tags with Attributes – TagSupport </vt:lpstr>
      <vt:lpstr>Appendix   Custom Tags with Body – BodyTag</vt:lpstr>
      <vt:lpstr>Appendix   Custom Tags with Body – BodyTag</vt:lpstr>
      <vt:lpstr>Appendix   Custom Tags with Body – BodyTag</vt:lpstr>
      <vt:lpstr>Appendix   Empty Custom Tags – using Simple</vt:lpstr>
      <vt:lpstr>Appendix   Empty Custom Tags – using Simple</vt:lpstr>
      <vt:lpstr>Appendix   Custom Tags with Attributes – using Simple</vt:lpstr>
      <vt:lpstr>Appendix   Custom Tags with Attributes – using Simple</vt:lpstr>
      <vt:lpstr>Appendix   Custom Tags with Attributes – using Simple</vt:lpstr>
      <vt:lpstr>Appendix   Custom Tags with Attributes – using Simple</vt:lpstr>
      <vt:lpstr>Appendix   Custom Tags with Body – SimpleTag</vt:lpstr>
      <vt:lpstr>Appendix   Custom Tags with Body – SimpleTag</vt:lpstr>
      <vt:lpstr>Appendix   Custom Tags with Body – SimpleTag</vt:lpstr>
      <vt:lpstr>Appendix - The Tag File Model  Implementation</vt:lpstr>
      <vt:lpstr>Appendix  - The Tag File Model  Implementation – Dynamic Attributes</vt:lpstr>
      <vt:lpstr>Appendix  - The Tag File Model  Implementation – Dynamic Attributes</vt:lpstr>
      <vt:lpstr>Appendix – Build  Library  Tag File </vt:lpstr>
      <vt:lpstr>Build Library Tag Lib Library  Tag File </vt:lpstr>
      <vt:lpstr>Build Library Tag Lib Library  Apply </vt:lpstr>
      <vt:lpstr>Tag Hierarchies</vt:lpstr>
    </vt:vector>
  </TitlesOfParts>
  <Company>FPT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JAD: Java Fundamentals</dc:title>
  <dc:creator>Kieu Trong Khanh</dc:creator>
  <cp:lastModifiedBy>Kiem Ho Hoan</cp:lastModifiedBy>
  <cp:revision>2784</cp:revision>
  <dcterms:created xsi:type="dcterms:W3CDTF">2007-08-21T04:43:22Z</dcterms:created>
  <dcterms:modified xsi:type="dcterms:W3CDTF">2024-04-22T05:51:22Z</dcterms:modified>
</cp:coreProperties>
</file>